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9" r:id="rId3"/>
    <p:sldId id="268" r:id="rId4"/>
    <p:sldId id="260" r:id="rId5"/>
    <p:sldId id="261" r:id="rId6"/>
    <p:sldId id="262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CC"/>
    <a:srgbClr val="FFFF66"/>
    <a:srgbClr val="F3FF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8" autoAdjust="0"/>
    <p:restoredTop sz="94638" autoAdjust="0"/>
  </p:normalViewPr>
  <p:slideViewPr>
    <p:cSldViewPr>
      <p:cViewPr varScale="1">
        <p:scale>
          <a:sx n="74" d="100"/>
          <a:sy n="74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A41C-B1AE-4713-9DC5-6BFD48E4995F}" type="datetimeFigureOut">
              <a:rPr lang="uk-UA" smtClean="0"/>
              <a:pPr/>
              <a:t>08.09.2022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19D25-3A32-4E9F-8C69-30D438BB5067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357158" y="1142984"/>
            <a:ext cx="8429684" cy="385765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285992"/>
            <a:ext cx="8229600" cy="1143008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Однозначні  й багатозначні слова</a:t>
            </a:r>
            <a:endParaRPr lang="uk-UA" sz="60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7145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Лінгвістичне спостереження</a:t>
            </a:r>
            <a:endParaRPr lang="uk-UA" sz="4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928802"/>
            <a:ext cx="8286808" cy="457203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Золота обручка – золоте серце, 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золоте листя</a:t>
            </a: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www.3carata.com.ua/media/catalog/product/cache/2/image/800x/9df78eab33525d08d6e5fb8d27136e95/3/_/3___3.png"/>
          <p:cNvPicPr>
            <a:picLocks noChangeAspect="1" noChangeArrowheads="1"/>
          </p:cNvPicPr>
          <p:nvPr/>
        </p:nvPicPr>
        <p:blipFill>
          <a:blip r:embed="rId4" cstate="print"/>
          <a:srcRect l="11111" t="5556" r="16667" b="16667"/>
          <a:stretch>
            <a:fillRect/>
          </a:stretch>
        </p:blipFill>
        <p:spPr bwMode="auto">
          <a:xfrm>
            <a:off x="785786" y="3786190"/>
            <a:ext cx="2214578" cy="2384930"/>
          </a:xfrm>
          <a:prstGeom prst="rect">
            <a:avLst/>
          </a:prstGeom>
          <a:noFill/>
        </p:spPr>
      </p:pic>
      <p:pic>
        <p:nvPicPr>
          <p:cNvPr id="14340" name="Picture 4" descr="http://vidradnyi.com/wp-content/uploads/2013/10/zhovte-lysty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3857628"/>
            <a:ext cx="2981295" cy="2235971"/>
          </a:xfrm>
          <a:prstGeom prst="rect">
            <a:avLst/>
          </a:prstGeom>
          <a:noFill/>
        </p:spPr>
      </p:pic>
      <p:pic>
        <p:nvPicPr>
          <p:cNvPr id="14342" name="Picture 6" descr="http://www.meria.sumy.ua/uploads/old/archive/events/teach_chil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3857628"/>
            <a:ext cx="2286001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7145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Теоретичний матеріал</a:t>
            </a:r>
            <a:endParaRPr lang="uk-UA" sz="4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357298"/>
            <a:ext cx="8715436" cy="514353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500174"/>
            <a:ext cx="8429684" cy="2143140"/>
          </a:xfrm>
          <a:prstGeom prst="rect">
            <a:avLst/>
          </a:prstGeom>
          <a:solidFill>
            <a:srgbClr val="FFFF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Однозначні слова – це слова, які мають одне лексичне значення.</a:t>
            </a:r>
          </a:p>
          <a:p>
            <a:r>
              <a:rPr lang="uk-UA" sz="36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Наприклад: 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телефон, алгебра, каструля</a:t>
            </a:r>
          </a:p>
          <a:p>
            <a:pPr algn="just"/>
            <a:endParaRPr lang="uk-UA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4000504"/>
            <a:ext cx="8429684" cy="2143140"/>
          </a:xfrm>
          <a:prstGeom prst="rect">
            <a:avLst/>
          </a:prstGeom>
          <a:solidFill>
            <a:srgbClr val="FFFF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Багатозначні слова – це слова, які мають два і більше лексичних значення.</a:t>
            </a:r>
          </a:p>
          <a:p>
            <a:r>
              <a:rPr lang="uk-UA" sz="36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Наприклад: 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крило, летіти, веселий</a:t>
            </a:r>
          </a:p>
          <a:p>
            <a:pPr algn="just"/>
            <a:endParaRPr lang="uk-UA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7145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Проблемне завдання</a:t>
            </a:r>
            <a:endParaRPr lang="uk-UA" sz="4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00174"/>
            <a:ext cx="8286808" cy="514353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Прочитати вірш. Доведіть, що повторюване слово – багатозначне</a:t>
            </a:r>
          </a:p>
          <a:p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Ось сонечко грає промінням на річці.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Сніг грає на сонці і сріблом іскриться.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граю в футбол, а сусід грає в 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“Кено”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Матуся теж грає в театрі на сцені.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оркестрі татусь грає на контрабасі.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Дідусь і онук грають в гру на терасі.</a:t>
            </a:r>
            <a:endParaRPr lang="uk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7145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Диктант </a:t>
            </a:r>
            <a:r>
              <a:rPr lang="uk-UA" sz="48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“Мовчанка”</a:t>
            </a:r>
            <a:endParaRPr lang="uk-UA" sz="4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357298"/>
            <a:ext cx="8286808" cy="528641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Із  кожним словом записати словосполучення.</a:t>
            </a:r>
          </a:p>
          <a:p>
            <a:endParaRPr lang="uk-UA" sz="36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КОРІНЬ </a:t>
            </a:r>
          </a:p>
          <a:p>
            <a:pPr algn="ctr"/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НІС</a:t>
            </a:r>
          </a:p>
          <a:p>
            <a:endParaRPr lang="uk-U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 якому значенні вживаються подані слова у словосполученнях?</a:t>
            </a:r>
          </a:p>
          <a:p>
            <a:endParaRPr lang="uk-UA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214290"/>
            <a:ext cx="8429684" cy="17145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Закріплення вивченого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928802"/>
            <a:ext cx="8286808" cy="457203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Пояснити значення повторюваного слова</a:t>
            </a:r>
          </a:p>
          <a:p>
            <a:endParaRPr lang="uk-UA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Свіжий вітер, свіжий хліб, свіжий комірець, свіжа сорочка, свіже повітря, свіжа ідея.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57161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Гра </a:t>
            </a:r>
            <a:r>
              <a:rPr lang="uk-UA" sz="48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“Лексичне</a:t>
            </a:r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джерело”</a:t>
            </a:r>
            <a:endParaRPr lang="uk-UA" sz="48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357298"/>
            <a:ext cx="8858312" cy="528641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uk-UA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Відгадай, про  кого або про що йдеться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2357430"/>
            <a:ext cx="878687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  <a:tab pos="269875" algn="l"/>
              </a:tabLst>
            </a:pPr>
            <a:r>
              <a:rPr kumimoji="0" lang="uk-UA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Свіжий, смачний, священний, батьківський, пшеничний, пухкий, рум’яний, білий, чорний - … </a:t>
            </a:r>
            <a:endParaRPr kumimoji="0" lang="uk-UA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42844" y="3929066"/>
            <a:ext cx="88583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  <a:tab pos="269875" algn="l"/>
              </a:tabLst>
            </a:pPr>
            <a:r>
              <a:rPr kumimoji="0" lang="uk-UA" sz="3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Важка, легка, людська, натхненна, приємна, щоденна, сумлінна, улюблена, чесна, корисна, копітка, титанічна - … </a:t>
            </a:r>
            <a:endParaRPr kumimoji="0" lang="uk-UA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500174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Творче завдання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357298"/>
            <a:ext cx="8858312" cy="528641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словосполучень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дібрати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словосполучення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значенням</a:t>
            </a:r>
            <a:endParaRPr lang="ru-RU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uk-UA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57158" y="3214686"/>
            <a:ext cx="8429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Зразок :</a:t>
            </a:r>
            <a:r>
              <a:rPr kumimoji="0" lang="uk-UA" sz="32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золота  обручка - золота  осінь.</a:t>
            </a:r>
            <a:endParaRPr kumimoji="0" lang="uk-UA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42844" y="414338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857224" y="4000504"/>
          <a:ext cx="7572428" cy="214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/>
                <a:gridCol w="3786214"/>
              </a:tblGrid>
              <a:tr h="509607">
                <a:tc>
                  <a:txBody>
                    <a:bodyPr/>
                    <a:lstStyle/>
                    <a:p>
                      <a:pPr algn="ctr"/>
                      <a:endParaRPr lang="uk-UA" sz="24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6335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Солодке  печиво.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Гострий  ніж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Літній день</a:t>
                      </a:r>
                    </a:p>
                    <a:p>
                      <a:endParaRPr lang="uk-UA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Залізне 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ліжко.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Чиста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дошка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56.radikal.ru/i152/1106/90/c314a8711f9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1268" name="Picture 4" descr="http://i35.beon.ru/22/93/199322/45/9672245/0.jpeg"/>
          <p:cNvPicPr>
            <a:picLocks noChangeAspect="1" noChangeArrowheads="1"/>
          </p:cNvPicPr>
          <p:nvPr/>
        </p:nvPicPr>
        <p:blipFill>
          <a:blip r:embed="rId3"/>
          <a:srcRect l="72501" b="76001"/>
          <a:stretch>
            <a:fillRect/>
          </a:stretch>
        </p:blipFill>
        <p:spPr bwMode="auto">
          <a:xfrm>
            <a:off x="285720" y="0"/>
            <a:ext cx="8429684" cy="1500174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85818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Рефлексія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928802"/>
            <a:ext cx="8858312" cy="4143404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знаю…</a:t>
            </a:r>
          </a:p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вмію …</a:t>
            </a:r>
          </a:p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навчився (навчилась)…</a:t>
            </a:r>
          </a:p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Мені було цікаво…   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42844" y="414338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585858"/>
      </a:dk1>
      <a:lt1>
        <a:sysClr val="window" lastClr="FCFCF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277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Однозначні  й багатозначні слова</vt:lpstr>
      <vt:lpstr>Лінгвістичне спостереження</vt:lpstr>
      <vt:lpstr>Теоретичний матеріал</vt:lpstr>
      <vt:lpstr>Проблемне завдання</vt:lpstr>
      <vt:lpstr>Диктант “Мовчанка”</vt:lpstr>
      <vt:lpstr>Закріплення вивченого</vt:lpstr>
      <vt:lpstr>Гра “Лексичне джерело”</vt:lpstr>
      <vt:lpstr>Творче завдання</vt:lpstr>
      <vt:lpstr>Рефлексія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Повторення вивченого</dc:title>
  <dc:creator>Ольга</dc:creator>
  <cp:lastModifiedBy>User PC</cp:lastModifiedBy>
  <cp:revision>16</cp:revision>
  <dcterms:created xsi:type="dcterms:W3CDTF">2016-02-14T12:30:07Z</dcterms:created>
  <dcterms:modified xsi:type="dcterms:W3CDTF">2022-09-08T15:59:05Z</dcterms:modified>
</cp:coreProperties>
</file>