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идактичний матеріал\Мої роботи\Мої розробки\Рамки\_1302-8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58909"/>
            <a:ext cx="6581725" cy="65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2132856"/>
            <a:ext cx="30963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cs typeface="Aharoni" panose="02010803020104030203" pitchFamily="2" charset="-79"/>
              </a:rPr>
              <a:t>Садові  </a:t>
            </a:r>
            <a:br>
              <a:rPr lang="uk-UA" sz="6600" dirty="0" smtClean="0">
                <a:cs typeface="Aharoni" panose="02010803020104030203" pitchFamily="2" charset="-79"/>
              </a:rPr>
            </a:br>
            <a:r>
              <a:rPr lang="uk-UA" sz="6600" dirty="0" smtClean="0">
                <a:cs typeface="Aharoni" panose="02010803020104030203" pitchFamily="2" charset="-79"/>
              </a:rPr>
              <a:t>  квіти</a:t>
            </a:r>
            <a:endParaRPr lang="ru-RU" sz="66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660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6 ошибок при выращивании роз — Рамблер/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62" y="836712"/>
            <a:ext cx="7200800" cy="47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70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Жоржина Melody Mambo (Мелоді Мамбо)🌸 - купити цибулини та бульби в Україні  (Київ, Одеса, Харьків) недорого| FLORIUM.UA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412776"/>
            <a:ext cx="313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Жоржина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289919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Жоржини Види жорж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898" y="1052736"/>
            <a:ext cx="929589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85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Жоржина Фреско F1, суміш забарвлень (72175): купити насіння поштою в  Україні | інтернет-магазин Дім і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7559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75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Сальвія Піколо червона (72530): купити насіння поштою в Україні |  інтернет-магазин Дім і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55446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628800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Сальвія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684733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Сальвія Редді, суміш забарвлень (72778): купити насіння поштою в Україні |  інтернет-магазин Дім і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2646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47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Сальвия блестящая пурпурно-фиолетовая, семена цветов, Legutko, Польш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9344"/>
            <a:ext cx="71437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64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віти канна (45 фото): все про види, розмноження, посадку і догля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243408"/>
            <a:ext cx="6081621" cy="91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9675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Канни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265211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віти канна (45 фото): все про види, розмноження, посадку і догля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74765" cy="598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4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Канны: посадка и уход в открытом грунте, выращивание в саду, со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3" y="-75900"/>
            <a:ext cx="85725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2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Астра высокорослая Принцесса, смесь окрасок (66243): купить семена почтой в  Украине | интернет-магазин Дом и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60" y="-27384"/>
            <a:ext cx="676875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764704"/>
            <a:ext cx="2093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Айстри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000271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Що лікує календула і як нею лікуватися | Сім'я і ді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733425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41277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/>
              <a:t>Нагідки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115744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Календула (квітки): лікувальні властивості, опис, використання в медици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5896"/>
            <a:ext cx="7848872" cy="71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84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алендула: і лікує, і... смакує! | Газета Яблучко, новини Тернополя та  Тернопільської обла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848872" cy="545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60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Айстра багаторічна (морозець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319113"/>
            <a:ext cx="7272808" cy="71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7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оли садити айстри на розсаду – терміни посіву, покрокові інструк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24536" cy="695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5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Літня квітка чорнобривець, яка квітує до заморозків / Централь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98072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412776"/>
            <a:ext cx="2296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Чорнобривці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7104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Чорнобривці Боніта Болеро (66297): купити насіння поштою в Україні |  інтернет-магазин Дім і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52" y="-17868"/>
            <a:ext cx="6875868" cy="68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06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Чорнобривці — природний засіб, що контролює появу нематод - АгроЮг —  Агроновости Укра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1" y="548680"/>
            <a:ext cx="952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93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Троянда велюр червона ZB003 Роза велюр красная, цена 38 грн., купить  Христинівка — Prom.ua (ID#105774469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704"/>
            <a:ext cx="469852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48478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Троянда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95993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Троянда спрей Вікторія (2230): купити саджанці поштою в Україні |  інтернет-магазин Дім і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7718"/>
            <a:ext cx="64087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82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</Words>
  <Application>Microsoft Office PowerPoint</Application>
  <PresentationFormat>Экран (4:3)</PresentationFormat>
  <Paragraphs>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3</cp:revision>
  <dcterms:created xsi:type="dcterms:W3CDTF">2020-09-02T09:36:16Z</dcterms:created>
  <dcterms:modified xsi:type="dcterms:W3CDTF">2020-09-02T10:06:55Z</dcterms:modified>
</cp:coreProperties>
</file>