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идактичний матеріал\Мої роботи\Мої розробки\Рамки\_1302-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-899298"/>
            <a:ext cx="9163860" cy="88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56490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Лікарські рослини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80907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дорожник: лечебные свойства листьев и сем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24936" cy="61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2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Листя кропиви: властивості, користь і лікування кропив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344816" cy="67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4704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Кропива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088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ропива - лікувальні властивості | Cам собі агр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6864" cy="63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7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ропива дводомна в Україні - що це таке | Агроэксперт-Трей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43408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9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АЮРВЕДА - Рома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9642210" cy="54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Ромашка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5831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Ромашка: лечебные свойства, польза, описание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75456"/>
            <a:ext cx="8856984" cy="80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Ромашка, нивя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6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0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ята описание и полезные свойства. Применение в кулинарии и медицин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124744"/>
            <a:ext cx="666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247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М</a:t>
            </a:r>
            <a:r>
              <a:rPr lang="en-US" sz="5400" b="1" dirty="0" smtClean="0"/>
              <a:t>’</a:t>
            </a:r>
            <a:r>
              <a:rPr lang="uk-UA" sz="5400" b="1" dirty="0" err="1" smtClean="0"/>
              <a:t>ята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7854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Чем полезна мята - foodandmood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ята: полезные свойства и противопоказания - Сель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390"/>
            <a:ext cx="8280920" cy="55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5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Шавлія | Гал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29" y="27143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Шавлія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8045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Цілющі трави: шавлія лікарс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5" y="908720"/>
            <a:ext cx="8764174" cy="48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7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Шавлія в косметології: від прищів, для шкіри обличч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" y="603909"/>
            <a:ext cx="9119561" cy="58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0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Листья подорожника большого: лечебные (целебные) свойства, описание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6408712" cy="58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Подорожник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2620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О траве подорожник: как выглядит, полезные свойства и сфера приме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54"/>
            <a:ext cx="8136904" cy="5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9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</cp:revision>
  <dcterms:created xsi:type="dcterms:W3CDTF">2020-09-02T09:36:26Z</dcterms:created>
  <dcterms:modified xsi:type="dcterms:W3CDTF">2020-09-02T10:33:55Z</dcterms:modified>
</cp:coreProperties>
</file>