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74" autoAdjust="0"/>
    <p:restoredTop sz="94660"/>
  </p:normalViewPr>
  <p:slideViewPr>
    <p:cSldViewPr>
      <p:cViewPr varScale="1">
        <p:scale>
          <a:sx n="69" d="100"/>
          <a:sy n="69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02.09.2020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Дидактичний матеріал\Мої роботи\Мої розробки\Рамки\_1302-814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42" y="-1395536"/>
            <a:ext cx="9145016" cy="9145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05770" y="2132855"/>
            <a:ext cx="532859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8000" b="1" dirty="0" smtClean="0"/>
              <a:t>Фруктовий</a:t>
            </a:r>
          </a:p>
          <a:p>
            <a:r>
              <a:rPr lang="uk-UA" sz="8000" b="1" dirty="0" smtClean="0"/>
              <a:t>       сад</a:t>
            </a:r>
            <a:endParaRPr lang="ru-RU" sz="8000" b="1" dirty="0"/>
          </a:p>
        </p:txBody>
      </p:sp>
    </p:spTree>
    <p:extLst>
      <p:ext uri="{BB962C8B-B14F-4D97-AF65-F5344CB8AC3E}">
        <p14:creationId xmlns:p14="http://schemas.microsoft.com/office/powerpoint/2010/main" val="41549561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Поэтапное формирование кроны слив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92696"/>
            <a:ext cx="8064896" cy="5430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53831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Фотообои Яблоня 3791 купить в Украине | Интернет-магазин Walldeco.u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1785" y="744"/>
            <a:ext cx="6696744" cy="6696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2365" y="5157192"/>
            <a:ext cx="37595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7200" b="1" dirty="0" smtClean="0"/>
              <a:t>Яблуня</a:t>
            </a:r>
            <a:endParaRPr lang="ru-RU" sz="7200" b="1" dirty="0"/>
          </a:p>
        </p:txBody>
      </p:sp>
    </p:spTree>
    <p:extLst>
      <p:ext uri="{BB962C8B-B14F-4D97-AF65-F5344CB8AC3E}">
        <p14:creationId xmlns:p14="http://schemas.microsoft.com/office/powerpoint/2010/main" val="7445375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Наши сидровые яблок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16432"/>
            <a:ext cx="5832648" cy="6187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55147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Как заготавливали яблоки сто лет назад: шесть простых рецептов | Публикации  | Вокруг Свет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80728"/>
            <a:ext cx="8352928" cy="4747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84807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Фотографии саженцев вишни и деревьев в новосибирском питомник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-989010"/>
            <a:ext cx="5862227" cy="7847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9512" y="1124744"/>
            <a:ext cx="324036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600" b="1" dirty="0" smtClean="0"/>
              <a:t>Вишня</a:t>
            </a:r>
            <a:endParaRPr lang="ru-RU" sz="6600" b="1" dirty="0"/>
          </a:p>
        </p:txBody>
      </p:sp>
    </p:spTree>
    <p:extLst>
      <p:ext uri="{BB962C8B-B14F-4D97-AF65-F5344CB8AC3E}">
        <p14:creationId xmlns:p14="http://schemas.microsoft.com/office/powerpoint/2010/main" val="21440418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4" name="Picture 4" descr="Вишня - Prunus subg. Cerasus. Выращивание вишни, уход за вишневым деревом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92696"/>
            <a:ext cx="8424936" cy="5526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32451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УЧЕНЫЕ РЕКОМЕНДУЮТ «Обрезка и формирование кроны у вишни в Татарстане» —  ТатНИИСХ ФИЦ КазНЦ РА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4664"/>
            <a:ext cx="7920880" cy="5940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75147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Как цветет абрикосовое дерев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8799" y="0"/>
            <a:ext cx="9943419" cy="7010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7504" y="5229200"/>
            <a:ext cx="38164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 smtClean="0"/>
              <a:t>Абрикос</a:t>
            </a:r>
            <a:endParaRPr lang="ru-RU" sz="6000" b="1" dirty="0"/>
          </a:p>
        </p:txBody>
      </p:sp>
    </p:spTree>
    <p:extLst>
      <p:ext uri="{BB962C8B-B14F-4D97-AF65-F5344CB8AC3E}">
        <p14:creationId xmlns:p14="http://schemas.microsoft.com/office/powerpoint/2010/main" val="5876511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2" name="Picture 4" descr="Полезные свойства и вред абрикосов для организма человек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48680"/>
            <a:ext cx="7560840" cy="5778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91733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Как вырастить абрикос: секреты посадки и уход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76672"/>
            <a:ext cx="8676456" cy="5521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52257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Посадка груши осенью. Как правильно посадить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-1395536"/>
            <a:ext cx="5715000" cy="857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7504" y="764704"/>
            <a:ext cx="26642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7200" b="1" dirty="0" smtClean="0"/>
              <a:t>Груша</a:t>
            </a:r>
            <a:endParaRPr lang="ru-RU" sz="7200" b="1" dirty="0"/>
          </a:p>
        </p:txBody>
      </p:sp>
    </p:spTree>
    <p:extLst>
      <p:ext uri="{BB962C8B-B14F-4D97-AF65-F5344CB8AC3E}">
        <p14:creationId xmlns:p14="http://schemas.microsoft.com/office/powerpoint/2010/main" val="3805357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Купить Груша Просто Мария в России, доставка почто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32656"/>
            <a:ext cx="5760640" cy="5760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32612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Груша есть, а плодов нет, в чем причина | У Остапича | Яндекс Дзе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2576" y="548680"/>
            <a:ext cx="104775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16581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Изделия из древесины слив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-270792"/>
            <a:ext cx="6855075" cy="7128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1520" y="980728"/>
            <a:ext cx="360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7200" b="1" dirty="0" smtClean="0"/>
              <a:t>Слива</a:t>
            </a:r>
            <a:endParaRPr lang="ru-RU" sz="7200" b="1" dirty="0"/>
          </a:p>
        </p:txBody>
      </p:sp>
    </p:spTree>
    <p:extLst>
      <p:ext uri="{BB962C8B-B14F-4D97-AF65-F5344CB8AC3E}">
        <p14:creationId xmlns:p14="http://schemas.microsoft.com/office/powerpoint/2010/main" val="10441481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Слива фиолетовая &quot;Анна Шпет&quot; (поздний срок созревания) - Плодовые - купить  в России, Москва, Краснодар,Санкт-Петербург по цене 399 руб. - Интернет  магазин Агромаркет24 официальный сай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4304" y="116632"/>
            <a:ext cx="6301755" cy="6301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158349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8</Words>
  <Application>Microsoft Office PowerPoint</Application>
  <PresentationFormat>Экран (4:3)</PresentationFormat>
  <Paragraphs>7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Администратор</dc:creator>
  <cp:lastModifiedBy>Admin</cp:lastModifiedBy>
  <cp:revision>2</cp:revision>
  <dcterms:created xsi:type="dcterms:W3CDTF">2020-09-02T09:36:37Z</dcterms:created>
  <dcterms:modified xsi:type="dcterms:W3CDTF">2020-09-02T10:55:03Z</dcterms:modified>
</cp:coreProperties>
</file>