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  <p:sldId id="271" r:id="rId12"/>
    <p:sldId id="272" r:id="rId13"/>
    <p:sldId id="273" r:id="rId14"/>
    <p:sldId id="265" r:id="rId15"/>
    <p:sldId id="268" r:id="rId16"/>
    <p:sldId id="26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39D461-71BF-421E-9A0B-B6F57B4C5A9D}" type="doc">
      <dgm:prSet loTypeId="urn:microsoft.com/office/officeart/2005/8/layout/vList3#1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47809674-CB82-45E1-A947-5366E831D184}">
      <dgm:prSet phldrT="[Текст]"/>
      <dgm:spPr/>
      <dgm:t>
        <a:bodyPr/>
        <a:lstStyle/>
        <a:p>
          <a:r>
            <a:rPr lang="uk-UA" dirty="0" smtClean="0"/>
            <a:t>Епос</a:t>
          </a:r>
          <a:endParaRPr lang="ru-RU" dirty="0"/>
        </a:p>
      </dgm:t>
    </dgm:pt>
    <dgm:pt modelId="{B8E52539-EA88-4D91-B275-277B89319BA6}" type="parTrans" cxnId="{F7DBFC32-ABE9-495A-BD52-67A914B599A5}">
      <dgm:prSet/>
      <dgm:spPr/>
      <dgm:t>
        <a:bodyPr/>
        <a:lstStyle/>
        <a:p>
          <a:endParaRPr lang="ru-RU"/>
        </a:p>
      </dgm:t>
    </dgm:pt>
    <dgm:pt modelId="{7FE88683-7D41-4EA8-A58B-616D484655C9}" type="sibTrans" cxnId="{F7DBFC32-ABE9-495A-BD52-67A914B599A5}">
      <dgm:prSet/>
      <dgm:spPr/>
      <dgm:t>
        <a:bodyPr/>
        <a:lstStyle/>
        <a:p>
          <a:endParaRPr lang="ru-RU"/>
        </a:p>
      </dgm:t>
    </dgm:pt>
    <dgm:pt modelId="{ADCD111F-4EC3-4034-A084-574FBD9AA200}">
      <dgm:prSet phldrT="[Текст]"/>
      <dgm:spPr/>
      <dgm:t>
        <a:bodyPr/>
        <a:lstStyle/>
        <a:p>
          <a:r>
            <a:rPr lang="uk-UA" dirty="0" smtClean="0"/>
            <a:t>Лірика</a:t>
          </a:r>
          <a:endParaRPr lang="ru-RU" dirty="0"/>
        </a:p>
      </dgm:t>
    </dgm:pt>
    <dgm:pt modelId="{66B75199-08A7-4F33-A6B9-F302D4AC8442}" type="parTrans" cxnId="{BF667D8B-6972-422C-B5EE-B0EF4075497A}">
      <dgm:prSet/>
      <dgm:spPr/>
      <dgm:t>
        <a:bodyPr/>
        <a:lstStyle/>
        <a:p>
          <a:endParaRPr lang="ru-RU"/>
        </a:p>
      </dgm:t>
    </dgm:pt>
    <dgm:pt modelId="{E6C327A2-8E59-482B-AC4F-338417BD85DF}" type="sibTrans" cxnId="{BF667D8B-6972-422C-B5EE-B0EF4075497A}">
      <dgm:prSet/>
      <dgm:spPr/>
      <dgm:t>
        <a:bodyPr/>
        <a:lstStyle/>
        <a:p>
          <a:endParaRPr lang="ru-RU"/>
        </a:p>
      </dgm:t>
    </dgm:pt>
    <dgm:pt modelId="{E6D59BE2-4980-4FFA-9F38-1B0F6644F0FD}">
      <dgm:prSet phldrT="[Текст]"/>
      <dgm:spPr/>
      <dgm:t>
        <a:bodyPr/>
        <a:lstStyle/>
        <a:p>
          <a:r>
            <a:rPr lang="uk-UA" dirty="0" smtClean="0"/>
            <a:t>Драма</a:t>
          </a:r>
          <a:endParaRPr lang="ru-RU" dirty="0"/>
        </a:p>
      </dgm:t>
    </dgm:pt>
    <dgm:pt modelId="{5ECC29CD-9980-47F7-AB4F-4F4086629B90}" type="parTrans" cxnId="{66178C94-EB65-42A9-832C-1E22D903BACD}">
      <dgm:prSet/>
      <dgm:spPr/>
      <dgm:t>
        <a:bodyPr/>
        <a:lstStyle/>
        <a:p>
          <a:endParaRPr lang="ru-RU"/>
        </a:p>
      </dgm:t>
    </dgm:pt>
    <dgm:pt modelId="{DE5B3419-699F-4CBB-AF3F-2DD836346440}" type="sibTrans" cxnId="{66178C94-EB65-42A9-832C-1E22D903BACD}">
      <dgm:prSet/>
      <dgm:spPr/>
      <dgm:t>
        <a:bodyPr/>
        <a:lstStyle/>
        <a:p>
          <a:endParaRPr lang="ru-RU"/>
        </a:p>
      </dgm:t>
    </dgm:pt>
    <dgm:pt modelId="{AFF9DF8D-01BA-4515-B44F-F9531729B278}" type="pres">
      <dgm:prSet presAssocID="{5439D461-71BF-421E-9A0B-B6F57B4C5A9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885233-8363-48C5-87A2-29B3478C59C1}" type="pres">
      <dgm:prSet presAssocID="{47809674-CB82-45E1-A947-5366E831D184}" presName="composite" presStyleCnt="0"/>
      <dgm:spPr/>
    </dgm:pt>
    <dgm:pt modelId="{6D97E2B2-BFF2-48B9-A409-C25BB589D4C5}" type="pres">
      <dgm:prSet presAssocID="{47809674-CB82-45E1-A947-5366E831D184}" presName="imgShp" presStyleLbl="fgImgPlace1" presStyleIdx="0" presStyleCnt="3"/>
      <dgm:spPr/>
    </dgm:pt>
    <dgm:pt modelId="{A39B7A3D-5452-4966-B175-5BBBC72122C3}" type="pres">
      <dgm:prSet presAssocID="{47809674-CB82-45E1-A947-5366E831D184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F9920-62C6-4533-AC08-0BC1C80670CA}" type="pres">
      <dgm:prSet presAssocID="{7FE88683-7D41-4EA8-A58B-616D484655C9}" presName="spacing" presStyleCnt="0"/>
      <dgm:spPr/>
    </dgm:pt>
    <dgm:pt modelId="{CFCF6AC2-F753-4F61-9563-1444C91E5CA3}" type="pres">
      <dgm:prSet presAssocID="{ADCD111F-4EC3-4034-A084-574FBD9AA200}" presName="composite" presStyleCnt="0"/>
      <dgm:spPr/>
    </dgm:pt>
    <dgm:pt modelId="{6F9F994D-38FF-4A3B-9371-F309D39218DF}" type="pres">
      <dgm:prSet presAssocID="{ADCD111F-4EC3-4034-A084-574FBD9AA200}" presName="imgShp" presStyleLbl="fgImgPlace1" presStyleIdx="1" presStyleCnt="3"/>
      <dgm:spPr/>
    </dgm:pt>
    <dgm:pt modelId="{C932976D-FC37-49C3-BA18-75EF2DD659D7}" type="pres">
      <dgm:prSet presAssocID="{ADCD111F-4EC3-4034-A084-574FBD9AA200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A436A-46AD-456E-9ABD-D84346DD7003}" type="pres">
      <dgm:prSet presAssocID="{E6C327A2-8E59-482B-AC4F-338417BD85DF}" presName="spacing" presStyleCnt="0"/>
      <dgm:spPr/>
    </dgm:pt>
    <dgm:pt modelId="{50291160-B280-46BB-9C86-FDBDDA44DF4E}" type="pres">
      <dgm:prSet presAssocID="{E6D59BE2-4980-4FFA-9F38-1B0F6644F0FD}" presName="composite" presStyleCnt="0"/>
      <dgm:spPr/>
    </dgm:pt>
    <dgm:pt modelId="{949731C1-6706-4F61-90A0-26C79CEBEDAA}" type="pres">
      <dgm:prSet presAssocID="{E6D59BE2-4980-4FFA-9F38-1B0F6644F0FD}" presName="imgShp" presStyleLbl="fgImgPlace1" presStyleIdx="2" presStyleCnt="3"/>
      <dgm:spPr/>
    </dgm:pt>
    <dgm:pt modelId="{188EAD53-7E58-49CE-B558-3B1DCC9E627C}" type="pres">
      <dgm:prSet presAssocID="{E6D59BE2-4980-4FFA-9F38-1B0F6644F0F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178C94-EB65-42A9-832C-1E22D903BACD}" srcId="{5439D461-71BF-421E-9A0B-B6F57B4C5A9D}" destId="{E6D59BE2-4980-4FFA-9F38-1B0F6644F0FD}" srcOrd="2" destOrd="0" parTransId="{5ECC29CD-9980-47F7-AB4F-4F4086629B90}" sibTransId="{DE5B3419-699F-4CBB-AF3F-2DD836346440}"/>
    <dgm:cxn modelId="{BF667D8B-6972-422C-B5EE-B0EF4075497A}" srcId="{5439D461-71BF-421E-9A0B-B6F57B4C5A9D}" destId="{ADCD111F-4EC3-4034-A084-574FBD9AA200}" srcOrd="1" destOrd="0" parTransId="{66B75199-08A7-4F33-A6B9-F302D4AC8442}" sibTransId="{E6C327A2-8E59-482B-AC4F-338417BD85DF}"/>
    <dgm:cxn modelId="{21DCAF41-84F4-409D-AC04-8A3A38EFC74B}" type="presOf" srcId="{ADCD111F-4EC3-4034-A084-574FBD9AA200}" destId="{C932976D-FC37-49C3-BA18-75EF2DD659D7}" srcOrd="0" destOrd="0" presId="urn:microsoft.com/office/officeart/2005/8/layout/vList3#1"/>
    <dgm:cxn modelId="{00F11D66-5B16-4A69-895A-DCA5E664A035}" type="presOf" srcId="{5439D461-71BF-421E-9A0B-B6F57B4C5A9D}" destId="{AFF9DF8D-01BA-4515-B44F-F9531729B278}" srcOrd="0" destOrd="0" presId="urn:microsoft.com/office/officeart/2005/8/layout/vList3#1"/>
    <dgm:cxn modelId="{F7DBFC32-ABE9-495A-BD52-67A914B599A5}" srcId="{5439D461-71BF-421E-9A0B-B6F57B4C5A9D}" destId="{47809674-CB82-45E1-A947-5366E831D184}" srcOrd="0" destOrd="0" parTransId="{B8E52539-EA88-4D91-B275-277B89319BA6}" sibTransId="{7FE88683-7D41-4EA8-A58B-616D484655C9}"/>
    <dgm:cxn modelId="{EF9B7AC5-46E6-44A1-A1F9-428D12AA7694}" type="presOf" srcId="{47809674-CB82-45E1-A947-5366E831D184}" destId="{A39B7A3D-5452-4966-B175-5BBBC72122C3}" srcOrd="0" destOrd="0" presId="urn:microsoft.com/office/officeart/2005/8/layout/vList3#1"/>
    <dgm:cxn modelId="{A6A83F48-DE53-4C26-9C9C-68B6E668579C}" type="presOf" srcId="{E6D59BE2-4980-4FFA-9F38-1B0F6644F0FD}" destId="{188EAD53-7E58-49CE-B558-3B1DCC9E627C}" srcOrd="0" destOrd="0" presId="urn:microsoft.com/office/officeart/2005/8/layout/vList3#1"/>
    <dgm:cxn modelId="{F8DBFE21-2971-4BE2-B292-33F88A4BBC9F}" type="presParOf" srcId="{AFF9DF8D-01BA-4515-B44F-F9531729B278}" destId="{60885233-8363-48C5-87A2-29B3478C59C1}" srcOrd="0" destOrd="0" presId="urn:microsoft.com/office/officeart/2005/8/layout/vList3#1"/>
    <dgm:cxn modelId="{9E1940A9-9E71-4674-9028-706886AF090C}" type="presParOf" srcId="{60885233-8363-48C5-87A2-29B3478C59C1}" destId="{6D97E2B2-BFF2-48B9-A409-C25BB589D4C5}" srcOrd="0" destOrd="0" presId="urn:microsoft.com/office/officeart/2005/8/layout/vList3#1"/>
    <dgm:cxn modelId="{34BCBB98-4B96-46B1-B33D-A71CA316D426}" type="presParOf" srcId="{60885233-8363-48C5-87A2-29B3478C59C1}" destId="{A39B7A3D-5452-4966-B175-5BBBC72122C3}" srcOrd="1" destOrd="0" presId="urn:microsoft.com/office/officeart/2005/8/layout/vList3#1"/>
    <dgm:cxn modelId="{BBA2C6FA-A401-4F42-B124-F954D2EA1D61}" type="presParOf" srcId="{AFF9DF8D-01BA-4515-B44F-F9531729B278}" destId="{103F9920-62C6-4533-AC08-0BC1C80670CA}" srcOrd="1" destOrd="0" presId="urn:microsoft.com/office/officeart/2005/8/layout/vList3#1"/>
    <dgm:cxn modelId="{EEC7F16B-9EBF-4760-8767-D99BDAB82164}" type="presParOf" srcId="{AFF9DF8D-01BA-4515-B44F-F9531729B278}" destId="{CFCF6AC2-F753-4F61-9563-1444C91E5CA3}" srcOrd="2" destOrd="0" presId="urn:microsoft.com/office/officeart/2005/8/layout/vList3#1"/>
    <dgm:cxn modelId="{EBE0F6C9-57DF-4C2F-833E-23B637CA0911}" type="presParOf" srcId="{CFCF6AC2-F753-4F61-9563-1444C91E5CA3}" destId="{6F9F994D-38FF-4A3B-9371-F309D39218DF}" srcOrd="0" destOrd="0" presId="urn:microsoft.com/office/officeart/2005/8/layout/vList3#1"/>
    <dgm:cxn modelId="{21905485-456C-4A6A-9900-CF0D2C15D35E}" type="presParOf" srcId="{CFCF6AC2-F753-4F61-9563-1444C91E5CA3}" destId="{C932976D-FC37-49C3-BA18-75EF2DD659D7}" srcOrd="1" destOrd="0" presId="urn:microsoft.com/office/officeart/2005/8/layout/vList3#1"/>
    <dgm:cxn modelId="{2E1662F4-19E7-413C-A965-69EE57ECED7B}" type="presParOf" srcId="{AFF9DF8D-01BA-4515-B44F-F9531729B278}" destId="{F94A436A-46AD-456E-9ABD-D84346DD7003}" srcOrd="3" destOrd="0" presId="urn:microsoft.com/office/officeart/2005/8/layout/vList3#1"/>
    <dgm:cxn modelId="{C55F7786-D444-48A6-B939-C167C280F5ED}" type="presParOf" srcId="{AFF9DF8D-01BA-4515-B44F-F9531729B278}" destId="{50291160-B280-46BB-9C86-FDBDDA44DF4E}" srcOrd="4" destOrd="0" presId="urn:microsoft.com/office/officeart/2005/8/layout/vList3#1"/>
    <dgm:cxn modelId="{99AB6C08-DAB5-4ECA-8D30-8468F1AC5DEB}" type="presParOf" srcId="{50291160-B280-46BB-9C86-FDBDDA44DF4E}" destId="{949731C1-6706-4F61-90A0-26C79CEBEDAA}" srcOrd="0" destOrd="0" presId="urn:microsoft.com/office/officeart/2005/8/layout/vList3#1"/>
    <dgm:cxn modelId="{1E69EB85-409C-4C71-88E5-1619DCC40899}" type="presParOf" srcId="{50291160-B280-46BB-9C86-FDBDDA44DF4E}" destId="{188EAD53-7E58-49CE-B558-3B1DCC9E627C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5FA673-5876-4661-AE09-421CBCF2C026}" type="doc">
      <dgm:prSet loTypeId="urn:microsoft.com/office/officeart/2008/layout/VerticalCurvedList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2A48A385-8A6F-49DC-8CC1-D004AD5448A3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Наявність розгорнутого сюжету</a:t>
          </a:r>
          <a:endParaRPr lang="ru-RU" dirty="0"/>
        </a:p>
      </dgm:t>
    </dgm:pt>
    <dgm:pt modelId="{D1D8E629-9857-47E8-8C91-982A7CF4A779}" type="parTrans" cxnId="{06774017-BA73-4691-80F4-A6FF30D865D2}">
      <dgm:prSet/>
      <dgm:spPr/>
      <dgm:t>
        <a:bodyPr/>
        <a:lstStyle/>
        <a:p>
          <a:endParaRPr lang="ru-RU"/>
        </a:p>
      </dgm:t>
    </dgm:pt>
    <dgm:pt modelId="{8410BC6C-45A4-4667-9F1E-75D20E6B67AD}" type="sibTrans" cxnId="{06774017-BA73-4691-80F4-A6FF30D865D2}">
      <dgm:prSet/>
      <dgm:spPr/>
      <dgm:t>
        <a:bodyPr/>
        <a:lstStyle/>
        <a:p>
          <a:endParaRPr lang="ru-RU"/>
        </a:p>
      </dgm:t>
    </dgm:pt>
    <dgm:pt modelId="{A66760FC-1C14-416F-A8CA-1EC52B129495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Використання ліричних і епічних засобів у відображенні дійсності</a:t>
          </a:r>
          <a:endParaRPr lang="ru-RU" dirty="0"/>
        </a:p>
      </dgm:t>
    </dgm:pt>
    <dgm:pt modelId="{B1D701A2-9D8C-40A9-B31F-AEB9B6B0A435}" type="parTrans" cxnId="{1EA922BF-4CA2-40D6-81C6-DC496506EA1A}">
      <dgm:prSet/>
      <dgm:spPr/>
      <dgm:t>
        <a:bodyPr/>
        <a:lstStyle/>
        <a:p>
          <a:endParaRPr lang="ru-RU"/>
        </a:p>
      </dgm:t>
    </dgm:pt>
    <dgm:pt modelId="{7BCFB440-90AC-4B2D-A78D-612D50E6E42C}" type="sibTrans" cxnId="{1EA922BF-4CA2-40D6-81C6-DC496506EA1A}">
      <dgm:prSet/>
      <dgm:spPr/>
      <dgm:t>
        <a:bodyPr/>
        <a:lstStyle/>
        <a:p>
          <a:endParaRPr lang="ru-RU"/>
        </a:p>
      </dgm:t>
    </dgm:pt>
    <dgm:pt modelId="{6E3DEAA4-253C-47E0-833B-8C1523BBC8C3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err="1" smtClean="0"/>
            <a:t>Розкритття</a:t>
          </a:r>
          <a:r>
            <a:rPr lang="uk-UA" dirty="0" smtClean="0"/>
            <a:t> внутрішнього стану героїв</a:t>
          </a:r>
          <a:endParaRPr lang="ru-RU" dirty="0"/>
        </a:p>
      </dgm:t>
    </dgm:pt>
    <dgm:pt modelId="{13EF7A65-8EF4-4CE7-BD22-6DB667A7A328}" type="parTrans" cxnId="{E53B5E01-C56F-483B-8107-20966F42FA2B}">
      <dgm:prSet/>
      <dgm:spPr/>
      <dgm:t>
        <a:bodyPr/>
        <a:lstStyle/>
        <a:p>
          <a:endParaRPr lang="ru-RU"/>
        </a:p>
      </dgm:t>
    </dgm:pt>
    <dgm:pt modelId="{AE912EB9-C3DF-4DEC-BE64-A0928CF590AF}" type="sibTrans" cxnId="{E53B5E01-C56F-483B-8107-20966F42FA2B}">
      <dgm:prSet/>
      <dgm:spPr/>
      <dgm:t>
        <a:bodyPr/>
        <a:lstStyle/>
        <a:p>
          <a:endParaRPr lang="ru-RU"/>
        </a:p>
      </dgm:t>
    </dgm:pt>
    <dgm:pt modelId="{6292C600-D654-4B66-ADB0-EA7C2E418599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Паралельно з образами, що входять у розвиток сюжету, є образ ліричного героя</a:t>
          </a:r>
          <a:endParaRPr lang="ru-RU" dirty="0"/>
        </a:p>
      </dgm:t>
    </dgm:pt>
    <dgm:pt modelId="{9729E09F-4380-4459-BBF0-C7DC46F04ED2}" type="parTrans" cxnId="{47CE3F9C-F3C9-4BA0-9A46-036E348B4295}">
      <dgm:prSet/>
      <dgm:spPr/>
      <dgm:t>
        <a:bodyPr/>
        <a:lstStyle/>
        <a:p>
          <a:endParaRPr lang="ru-RU"/>
        </a:p>
      </dgm:t>
    </dgm:pt>
    <dgm:pt modelId="{0364EFA1-10D7-476B-87BC-1A6CE32C0CF0}" type="sibTrans" cxnId="{47CE3F9C-F3C9-4BA0-9A46-036E348B4295}">
      <dgm:prSet/>
      <dgm:spPr/>
      <dgm:t>
        <a:bodyPr/>
        <a:lstStyle/>
        <a:p>
          <a:endParaRPr lang="ru-RU"/>
        </a:p>
      </dgm:t>
    </dgm:pt>
    <dgm:pt modelId="{DC0C5C92-62CC-4FAF-B109-C1BB9C336ABB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Пишуться переважно віршованою мовою</a:t>
          </a:r>
          <a:endParaRPr lang="ru-RU" dirty="0"/>
        </a:p>
      </dgm:t>
    </dgm:pt>
    <dgm:pt modelId="{EA8A5D5E-5950-4447-AAFD-5ABFFE961A80}" type="parTrans" cxnId="{71CE86B3-B31D-42FF-9B2D-1189CE73D947}">
      <dgm:prSet/>
      <dgm:spPr/>
      <dgm:t>
        <a:bodyPr/>
        <a:lstStyle/>
        <a:p>
          <a:endParaRPr lang="ru-RU"/>
        </a:p>
      </dgm:t>
    </dgm:pt>
    <dgm:pt modelId="{E0AAA8B6-5490-43FB-B4AD-BBE611837963}" type="sibTrans" cxnId="{71CE86B3-B31D-42FF-9B2D-1189CE73D947}">
      <dgm:prSet/>
      <dgm:spPr/>
      <dgm:t>
        <a:bodyPr/>
        <a:lstStyle/>
        <a:p>
          <a:endParaRPr lang="ru-RU"/>
        </a:p>
      </dgm:t>
    </dgm:pt>
    <dgm:pt modelId="{B3F9B918-52CD-4D91-8701-02DEE8467A70}" type="pres">
      <dgm:prSet presAssocID="{0A5FA673-5876-4661-AE09-421CBCF2C02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F2E100B-5DAA-4D35-A4E6-D1D01BC5DECB}" type="pres">
      <dgm:prSet presAssocID="{0A5FA673-5876-4661-AE09-421CBCF2C026}" presName="Name1" presStyleCnt="0"/>
      <dgm:spPr/>
    </dgm:pt>
    <dgm:pt modelId="{D48F8E10-CFF0-4F10-9753-28F511461606}" type="pres">
      <dgm:prSet presAssocID="{0A5FA673-5876-4661-AE09-421CBCF2C026}" presName="cycle" presStyleCnt="0"/>
      <dgm:spPr/>
    </dgm:pt>
    <dgm:pt modelId="{1833C83C-1B85-4F69-95E6-2A439774FF19}" type="pres">
      <dgm:prSet presAssocID="{0A5FA673-5876-4661-AE09-421CBCF2C026}" presName="srcNode" presStyleLbl="node1" presStyleIdx="0" presStyleCnt="5"/>
      <dgm:spPr/>
    </dgm:pt>
    <dgm:pt modelId="{FE943999-3ECE-4E7C-9CCC-035866CF2832}" type="pres">
      <dgm:prSet presAssocID="{0A5FA673-5876-4661-AE09-421CBCF2C026}" presName="conn" presStyleLbl="parChTrans1D2" presStyleIdx="0" presStyleCnt="1"/>
      <dgm:spPr/>
      <dgm:t>
        <a:bodyPr/>
        <a:lstStyle/>
        <a:p>
          <a:endParaRPr lang="ru-RU"/>
        </a:p>
      </dgm:t>
    </dgm:pt>
    <dgm:pt modelId="{5023E370-4AB0-4C35-86B8-AE8E84B87179}" type="pres">
      <dgm:prSet presAssocID="{0A5FA673-5876-4661-AE09-421CBCF2C026}" presName="extraNode" presStyleLbl="node1" presStyleIdx="0" presStyleCnt="5"/>
      <dgm:spPr/>
    </dgm:pt>
    <dgm:pt modelId="{3B6BD5B2-32D5-4358-B8BA-260C7DFB7514}" type="pres">
      <dgm:prSet presAssocID="{0A5FA673-5876-4661-AE09-421CBCF2C026}" presName="dstNode" presStyleLbl="node1" presStyleIdx="0" presStyleCnt="5"/>
      <dgm:spPr/>
    </dgm:pt>
    <dgm:pt modelId="{3547D972-2DE1-4309-B305-377A2051E728}" type="pres">
      <dgm:prSet presAssocID="{2A48A385-8A6F-49DC-8CC1-D004AD5448A3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7737BF-E5E8-4B99-B30B-1445D11A4E18}" type="pres">
      <dgm:prSet presAssocID="{2A48A385-8A6F-49DC-8CC1-D004AD5448A3}" presName="accent_1" presStyleCnt="0"/>
      <dgm:spPr/>
    </dgm:pt>
    <dgm:pt modelId="{6B30838C-7844-4ECC-A2D3-ADA83B0F6592}" type="pres">
      <dgm:prSet presAssocID="{2A48A385-8A6F-49DC-8CC1-D004AD5448A3}" presName="accentRepeatNode" presStyleLbl="solidFgAcc1" presStyleIdx="0" presStyleCnt="5"/>
      <dgm:spPr>
        <a:solidFill>
          <a:schemeClr val="accent6">
            <a:lumMod val="60000"/>
            <a:lumOff val="40000"/>
          </a:schemeClr>
        </a:solidFill>
      </dgm:spPr>
    </dgm:pt>
    <dgm:pt modelId="{02EE6D5B-B956-4A46-B3A4-CE73B371C6DB}" type="pres">
      <dgm:prSet presAssocID="{A66760FC-1C14-416F-A8CA-1EC52B12949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7B4E9-C60E-482F-B4AD-1168C3F317B9}" type="pres">
      <dgm:prSet presAssocID="{A66760FC-1C14-416F-A8CA-1EC52B129495}" presName="accent_2" presStyleCnt="0"/>
      <dgm:spPr/>
    </dgm:pt>
    <dgm:pt modelId="{C6F025E4-94C1-4A58-A92D-E61454E26969}" type="pres">
      <dgm:prSet presAssocID="{A66760FC-1C14-416F-A8CA-1EC52B129495}" presName="accentRepeatNode" presStyleLbl="solidFgAcc1" presStyleIdx="1" presStyleCnt="5"/>
      <dgm:spPr>
        <a:solidFill>
          <a:schemeClr val="accent5">
            <a:lumMod val="60000"/>
            <a:lumOff val="40000"/>
          </a:schemeClr>
        </a:solidFill>
      </dgm:spPr>
    </dgm:pt>
    <dgm:pt modelId="{48474E52-7186-497F-ABE1-29ECD932A9B7}" type="pres">
      <dgm:prSet presAssocID="{6E3DEAA4-253C-47E0-833B-8C1523BBC8C3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DD822C-9F1F-4606-B65D-32488DADEEFB}" type="pres">
      <dgm:prSet presAssocID="{6E3DEAA4-253C-47E0-833B-8C1523BBC8C3}" presName="accent_3" presStyleCnt="0"/>
      <dgm:spPr/>
    </dgm:pt>
    <dgm:pt modelId="{4E696D5C-FEED-48E2-AFA3-6FD89AE64175}" type="pres">
      <dgm:prSet presAssocID="{6E3DEAA4-253C-47E0-833B-8C1523BBC8C3}" presName="accentRepeatNode" presStyleLbl="solidFgAcc1" presStyleIdx="2" presStyleCnt="5"/>
      <dgm:spPr>
        <a:solidFill>
          <a:schemeClr val="accent3">
            <a:lumMod val="60000"/>
            <a:lumOff val="40000"/>
          </a:schemeClr>
        </a:solidFill>
      </dgm:spPr>
    </dgm:pt>
    <dgm:pt modelId="{3322303B-2DFC-42B0-8AEA-02EB46424039}" type="pres">
      <dgm:prSet presAssocID="{6292C600-D654-4B66-ADB0-EA7C2E418599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FEB2B7-68C5-4C0A-93A6-1B9CB4A7D477}" type="pres">
      <dgm:prSet presAssocID="{6292C600-D654-4B66-ADB0-EA7C2E418599}" presName="accent_4" presStyleCnt="0"/>
      <dgm:spPr/>
    </dgm:pt>
    <dgm:pt modelId="{2395C974-BA41-4FE7-B319-C91C112F9C7E}" type="pres">
      <dgm:prSet presAssocID="{6292C600-D654-4B66-ADB0-EA7C2E418599}" presName="accentRepeatNode" presStyleLbl="solidFgAcc1" presStyleIdx="3" presStyleCnt="5"/>
      <dgm:spPr>
        <a:solidFill>
          <a:schemeClr val="tx2">
            <a:lumMod val="60000"/>
            <a:lumOff val="40000"/>
          </a:schemeClr>
        </a:solidFill>
      </dgm:spPr>
    </dgm:pt>
    <dgm:pt modelId="{E97FC0FF-2761-4B60-8900-53CA0BDE8608}" type="pres">
      <dgm:prSet presAssocID="{DC0C5C92-62CC-4FAF-B109-C1BB9C336AB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8173B3-3B74-4143-A071-FFBB79B33DCB}" type="pres">
      <dgm:prSet presAssocID="{DC0C5C92-62CC-4FAF-B109-C1BB9C336ABB}" presName="accent_5" presStyleCnt="0"/>
      <dgm:spPr/>
    </dgm:pt>
    <dgm:pt modelId="{10BE074C-E28A-4145-BBBB-4D68BCFD4637}" type="pres">
      <dgm:prSet presAssocID="{DC0C5C92-62CC-4FAF-B109-C1BB9C336ABB}" presName="accentRepeatNode" presStyleLbl="solidFgAcc1" presStyleIdx="4" presStyleCnt="5"/>
      <dgm:spPr>
        <a:solidFill>
          <a:schemeClr val="accent1">
            <a:lumMod val="20000"/>
            <a:lumOff val="80000"/>
          </a:schemeClr>
        </a:solidFill>
      </dgm:spPr>
    </dgm:pt>
  </dgm:ptLst>
  <dgm:cxnLst>
    <dgm:cxn modelId="{6B6029AA-6464-4F8F-AAF6-016CB61A174B}" type="presOf" srcId="{6292C600-D654-4B66-ADB0-EA7C2E418599}" destId="{3322303B-2DFC-42B0-8AEA-02EB46424039}" srcOrd="0" destOrd="0" presId="urn:microsoft.com/office/officeart/2008/layout/VerticalCurvedList"/>
    <dgm:cxn modelId="{31AF327D-53B6-4693-B114-899D578280CC}" type="presOf" srcId="{DC0C5C92-62CC-4FAF-B109-C1BB9C336ABB}" destId="{E97FC0FF-2761-4B60-8900-53CA0BDE8608}" srcOrd="0" destOrd="0" presId="urn:microsoft.com/office/officeart/2008/layout/VerticalCurvedList"/>
    <dgm:cxn modelId="{E53B5E01-C56F-483B-8107-20966F42FA2B}" srcId="{0A5FA673-5876-4661-AE09-421CBCF2C026}" destId="{6E3DEAA4-253C-47E0-833B-8C1523BBC8C3}" srcOrd="2" destOrd="0" parTransId="{13EF7A65-8EF4-4CE7-BD22-6DB667A7A328}" sibTransId="{AE912EB9-C3DF-4DEC-BE64-A0928CF590AF}"/>
    <dgm:cxn modelId="{7896A79F-945F-4CFD-85C0-644C767AB96D}" type="presOf" srcId="{8410BC6C-45A4-4667-9F1E-75D20E6B67AD}" destId="{FE943999-3ECE-4E7C-9CCC-035866CF2832}" srcOrd="0" destOrd="0" presId="urn:microsoft.com/office/officeart/2008/layout/VerticalCurvedList"/>
    <dgm:cxn modelId="{47CE3F9C-F3C9-4BA0-9A46-036E348B4295}" srcId="{0A5FA673-5876-4661-AE09-421CBCF2C026}" destId="{6292C600-D654-4B66-ADB0-EA7C2E418599}" srcOrd="3" destOrd="0" parTransId="{9729E09F-4380-4459-BBF0-C7DC46F04ED2}" sibTransId="{0364EFA1-10D7-476B-87BC-1A6CE32C0CF0}"/>
    <dgm:cxn modelId="{71CE86B3-B31D-42FF-9B2D-1189CE73D947}" srcId="{0A5FA673-5876-4661-AE09-421CBCF2C026}" destId="{DC0C5C92-62CC-4FAF-B109-C1BB9C336ABB}" srcOrd="4" destOrd="0" parTransId="{EA8A5D5E-5950-4447-AAFD-5ABFFE961A80}" sibTransId="{E0AAA8B6-5490-43FB-B4AD-BBE611837963}"/>
    <dgm:cxn modelId="{61ABB13D-A883-4ED3-A3B3-BDE93F799A15}" type="presOf" srcId="{6E3DEAA4-253C-47E0-833B-8C1523BBC8C3}" destId="{48474E52-7186-497F-ABE1-29ECD932A9B7}" srcOrd="0" destOrd="0" presId="urn:microsoft.com/office/officeart/2008/layout/VerticalCurvedList"/>
    <dgm:cxn modelId="{7F7FE471-26B7-4287-8FB5-239600129771}" type="presOf" srcId="{A66760FC-1C14-416F-A8CA-1EC52B129495}" destId="{02EE6D5B-B956-4A46-B3A4-CE73B371C6DB}" srcOrd="0" destOrd="0" presId="urn:microsoft.com/office/officeart/2008/layout/VerticalCurvedList"/>
    <dgm:cxn modelId="{06774017-BA73-4691-80F4-A6FF30D865D2}" srcId="{0A5FA673-5876-4661-AE09-421CBCF2C026}" destId="{2A48A385-8A6F-49DC-8CC1-D004AD5448A3}" srcOrd="0" destOrd="0" parTransId="{D1D8E629-9857-47E8-8C91-982A7CF4A779}" sibTransId="{8410BC6C-45A4-4667-9F1E-75D20E6B67AD}"/>
    <dgm:cxn modelId="{1EA922BF-4CA2-40D6-81C6-DC496506EA1A}" srcId="{0A5FA673-5876-4661-AE09-421CBCF2C026}" destId="{A66760FC-1C14-416F-A8CA-1EC52B129495}" srcOrd="1" destOrd="0" parTransId="{B1D701A2-9D8C-40A9-B31F-AEB9B6B0A435}" sibTransId="{7BCFB440-90AC-4B2D-A78D-612D50E6E42C}"/>
    <dgm:cxn modelId="{8058572C-FF12-484A-8638-8ADB17C182A1}" type="presOf" srcId="{0A5FA673-5876-4661-AE09-421CBCF2C026}" destId="{B3F9B918-52CD-4D91-8701-02DEE8467A70}" srcOrd="0" destOrd="0" presId="urn:microsoft.com/office/officeart/2008/layout/VerticalCurvedList"/>
    <dgm:cxn modelId="{C1032869-C4A4-48C9-A859-E8A9D26B73B7}" type="presOf" srcId="{2A48A385-8A6F-49DC-8CC1-D004AD5448A3}" destId="{3547D972-2DE1-4309-B305-377A2051E728}" srcOrd="0" destOrd="0" presId="urn:microsoft.com/office/officeart/2008/layout/VerticalCurvedList"/>
    <dgm:cxn modelId="{E49EA762-8622-43C8-902C-8F2AB1321259}" type="presParOf" srcId="{B3F9B918-52CD-4D91-8701-02DEE8467A70}" destId="{DF2E100B-5DAA-4D35-A4E6-D1D01BC5DECB}" srcOrd="0" destOrd="0" presId="urn:microsoft.com/office/officeart/2008/layout/VerticalCurvedList"/>
    <dgm:cxn modelId="{EE3437FC-444F-4A78-BDD6-5C85756ED101}" type="presParOf" srcId="{DF2E100B-5DAA-4D35-A4E6-D1D01BC5DECB}" destId="{D48F8E10-CFF0-4F10-9753-28F511461606}" srcOrd="0" destOrd="0" presId="urn:microsoft.com/office/officeart/2008/layout/VerticalCurvedList"/>
    <dgm:cxn modelId="{CF240680-C64B-4705-ADE5-12F92FFBC4D4}" type="presParOf" srcId="{D48F8E10-CFF0-4F10-9753-28F511461606}" destId="{1833C83C-1B85-4F69-95E6-2A439774FF19}" srcOrd="0" destOrd="0" presId="urn:microsoft.com/office/officeart/2008/layout/VerticalCurvedList"/>
    <dgm:cxn modelId="{CC4B5F9C-0778-4282-83A3-241A5ED305AB}" type="presParOf" srcId="{D48F8E10-CFF0-4F10-9753-28F511461606}" destId="{FE943999-3ECE-4E7C-9CCC-035866CF2832}" srcOrd="1" destOrd="0" presId="urn:microsoft.com/office/officeart/2008/layout/VerticalCurvedList"/>
    <dgm:cxn modelId="{071185B1-C32F-4089-B6E3-90D3CE90463E}" type="presParOf" srcId="{D48F8E10-CFF0-4F10-9753-28F511461606}" destId="{5023E370-4AB0-4C35-86B8-AE8E84B87179}" srcOrd="2" destOrd="0" presId="urn:microsoft.com/office/officeart/2008/layout/VerticalCurvedList"/>
    <dgm:cxn modelId="{8A495C35-D24B-4227-B08D-C9AC3340DF6D}" type="presParOf" srcId="{D48F8E10-CFF0-4F10-9753-28F511461606}" destId="{3B6BD5B2-32D5-4358-B8BA-260C7DFB7514}" srcOrd="3" destOrd="0" presId="urn:microsoft.com/office/officeart/2008/layout/VerticalCurvedList"/>
    <dgm:cxn modelId="{B2928139-2E31-49B2-8798-754BBFC48398}" type="presParOf" srcId="{DF2E100B-5DAA-4D35-A4E6-D1D01BC5DECB}" destId="{3547D972-2DE1-4309-B305-377A2051E728}" srcOrd="1" destOrd="0" presId="urn:microsoft.com/office/officeart/2008/layout/VerticalCurvedList"/>
    <dgm:cxn modelId="{53BF7B8B-F0DF-4393-A54D-668B983E3950}" type="presParOf" srcId="{DF2E100B-5DAA-4D35-A4E6-D1D01BC5DECB}" destId="{DD7737BF-E5E8-4B99-B30B-1445D11A4E18}" srcOrd="2" destOrd="0" presId="urn:microsoft.com/office/officeart/2008/layout/VerticalCurvedList"/>
    <dgm:cxn modelId="{D8D0716B-3A57-4C1B-8734-CAD0B2438677}" type="presParOf" srcId="{DD7737BF-E5E8-4B99-B30B-1445D11A4E18}" destId="{6B30838C-7844-4ECC-A2D3-ADA83B0F6592}" srcOrd="0" destOrd="0" presId="urn:microsoft.com/office/officeart/2008/layout/VerticalCurvedList"/>
    <dgm:cxn modelId="{E66E21C5-05E6-4243-A27F-EF92F4A72AE1}" type="presParOf" srcId="{DF2E100B-5DAA-4D35-A4E6-D1D01BC5DECB}" destId="{02EE6D5B-B956-4A46-B3A4-CE73B371C6DB}" srcOrd="3" destOrd="0" presId="urn:microsoft.com/office/officeart/2008/layout/VerticalCurvedList"/>
    <dgm:cxn modelId="{D1BDD6BC-EEB1-4E80-9ACA-D423275CE87C}" type="presParOf" srcId="{DF2E100B-5DAA-4D35-A4E6-D1D01BC5DECB}" destId="{7A07B4E9-C60E-482F-B4AD-1168C3F317B9}" srcOrd="4" destOrd="0" presId="urn:microsoft.com/office/officeart/2008/layout/VerticalCurvedList"/>
    <dgm:cxn modelId="{B27BF40C-FC53-429B-A22F-42BB141DFFE0}" type="presParOf" srcId="{7A07B4E9-C60E-482F-B4AD-1168C3F317B9}" destId="{C6F025E4-94C1-4A58-A92D-E61454E26969}" srcOrd="0" destOrd="0" presId="urn:microsoft.com/office/officeart/2008/layout/VerticalCurvedList"/>
    <dgm:cxn modelId="{49EFF3E0-6EF8-4E9D-9173-9E43C9B4ADDA}" type="presParOf" srcId="{DF2E100B-5DAA-4D35-A4E6-D1D01BC5DECB}" destId="{48474E52-7186-497F-ABE1-29ECD932A9B7}" srcOrd="5" destOrd="0" presId="urn:microsoft.com/office/officeart/2008/layout/VerticalCurvedList"/>
    <dgm:cxn modelId="{2BA0E582-5640-4517-908A-F871FE21DADC}" type="presParOf" srcId="{DF2E100B-5DAA-4D35-A4E6-D1D01BC5DECB}" destId="{9FDD822C-9F1F-4606-B65D-32488DADEEFB}" srcOrd="6" destOrd="0" presId="urn:microsoft.com/office/officeart/2008/layout/VerticalCurvedList"/>
    <dgm:cxn modelId="{D98D2961-1E82-4461-96E6-B1C61D7294F8}" type="presParOf" srcId="{9FDD822C-9F1F-4606-B65D-32488DADEEFB}" destId="{4E696D5C-FEED-48E2-AFA3-6FD89AE64175}" srcOrd="0" destOrd="0" presId="urn:microsoft.com/office/officeart/2008/layout/VerticalCurvedList"/>
    <dgm:cxn modelId="{D4136199-2723-47CE-8CD2-02A9E0ED51F7}" type="presParOf" srcId="{DF2E100B-5DAA-4D35-A4E6-D1D01BC5DECB}" destId="{3322303B-2DFC-42B0-8AEA-02EB46424039}" srcOrd="7" destOrd="0" presId="urn:microsoft.com/office/officeart/2008/layout/VerticalCurvedList"/>
    <dgm:cxn modelId="{CE03E298-7F38-447B-8155-70114B9C8646}" type="presParOf" srcId="{DF2E100B-5DAA-4D35-A4E6-D1D01BC5DECB}" destId="{44FEB2B7-68C5-4C0A-93A6-1B9CB4A7D477}" srcOrd="8" destOrd="0" presId="urn:microsoft.com/office/officeart/2008/layout/VerticalCurvedList"/>
    <dgm:cxn modelId="{7208F53D-A9DB-4FAD-941E-54D4ED450E27}" type="presParOf" srcId="{44FEB2B7-68C5-4C0A-93A6-1B9CB4A7D477}" destId="{2395C974-BA41-4FE7-B319-C91C112F9C7E}" srcOrd="0" destOrd="0" presId="urn:microsoft.com/office/officeart/2008/layout/VerticalCurvedList"/>
    <dgm:cxn modelId="{C4C94942-0CD2-4D8D-B009-652F5C6C1697}" type="presParOf" srcId="{DF2E100B-5DAA-4D35-A4E6-D1D01BC5DECB}" destId="{E97FC0FF-2761-4B60-8900-53CA0BDE8608}" srcOrd="9" destOrd="0" presId="urn:microsoft.com/office/officeart/2008/layout/VerticalCurvedList"/>
    <dgm:cxn modelId="{0B8F0454-7ED0-4A54-AC21-AB72A42D2945}" type="presParOf" srcId="{DF2E100B-5DAA-4D35-A4E6-D1D01BC5DECB}" destId="{948173B3-3B74-4143-A071-FFBB79B33DCB}" srcOrd="10" destOrd="0" presId="urn:microsoft.com/office/officeart/2008/layout/VerticalCurvedList"/>
    <dgm:cxn modelId="{E63BCE25-6695-46AA-94F7-0283E81255FB}" type="presParOf" srcId="{948173B3-3B74-4143-A071-FFBB79B33DCB}" destId="{10BE074C-E28A-4145-BBBB-4D68BCFD46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5DCFA3-8D24-47FA-915C-0F03926EA3B4}" type="doc">
      <dgm:prSet loTypeId="urn:microsoft.com/office/officeart/2005/8/layout/hierarchy2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A09DF05-0B0F-48A6-B49A-697459949AC5}">
      <dgm:prSet phldrT="[Текст]" custT="1"/>
      <dgm:spPr/>
      <dgm:t>
        <a:bodyPr/>
        <a:lstStyle/>
        <a:p>
          <a:r>
            <a:rPr lang="uk-UA" sz="2800" dirty="0" smtClean="0"/>
            <a:t>Ліро-епічні жанри</a:t>
          </a:r>
          <a:endParaRPr lang="ru-RU" sz="2800" dirty="0"/>
        </a:p>
      </dgm:t>
    </dgm:pt>
    <dgm:pt modelId="{314B8505-AB98-4FB0-A099-EADD5505D995}" type="parTrans" cxnId="{F55F3865-F834-41D0-8DF0-B9C46C66A2BA}">
      <dgm:prSet/>
      <dgm:spPr/>
      <dgm:t>
        <a:bodyPr/>
        <a:lstStyle/>
        <a:p>
          <a:endParaRPr lang="ru-RU"/>
        </a:p>
      </dgm:t>
    </dgm:pt>
    <dgm:pt modelId="{447419CA-71A7-4A5D-AA4D-349BCB6FBB96}" type="sibTrans" cxnId="{F55F3865-F834-41D0-8DF0-B9C46C66A2BA}">
      <dgm:prSet/>
      <dgm:spPr/>
      <dgm:t>
        <a:bodyPr/>
        <a:lstStyle/>
        <a:p>
          <a:endParaRPr lang="ru-RU"/>
        </a:p>
      </dgm:t>
    </dgm:pt>
    <dgm:pt modelId="{3AC80309-1A7F-4DFA-9DAD-88E1EE33A62C}">
      <dgm:prSet phldrT="[Текст]" custT="1"/>
      <dgm:spPr/>
      <dgm:t>
        <a:bodyPr/>
        <a:lstStyle/>
        <a:p>
          <a:r>
            <a:rPr lang="uk-UA" sz="1200" dirty="0" smtClean="0"/>
            <a:t>Віршована повість або оповідання із напруженим динамічним розвитком подій, характери розкриваються досить повно</a:t>
          </a:r>
          <a:endParaRPr lang="ru-RU" sz="1200" dirty="0"/>
        </a:p>
      </dgm:t>
    </dgm:pt>
    <dgm:pt modelId="{29D330FA-B1D5-4CDE-9EC0-434184563363}" type="parTrans" cxnId="{12E8700F-EF39-475F-8E96-1F6FC5FAD1D2}">
      <dgm:prSet/>
      <dgm:spPr/>
      <dgm:t>
        <a:bodyPr/>
        <a:lstStyle/>
        <a:p>
          <a:endParaRPr lang="ru-RU"/>
        </a:p>
      </dgm:t>
    </dgm:pt>
    <dgm:pt modelId="{BCA62FA8-6CD6-4E62-9C11-5C48B5254F97}" type="sibTrans" cxnId="{12E8700F-EF39-475F-8E96-1F6FC5FAD1D2}">
      <dgm:prSet/>
      <dgm:spPr/>
      <dgm:t>
        <a:bodyPr/>
        <a:lstStyle/>
        <a:p>
          <a:endParaRPr lang="ru-RU"/>
        </a:p>
      </dgm:t>
    </dgm:pt>
    <dgm:pt modelId="{A24B500B-308A-4F8A-8F95-734D73BB50A5}">
      <dgm:prSet phldrT="[Текст]" custT="1"/>
      <dgm:spPr/>
      <dgm:t>
        <a:bodyPr/>
        <a:lstStyle/>
        <a:p>
          <a:r>
            <a:rPr lang="uk-UA" sz="3600" dirty="0" smtClean="0"/>
            <a:t>Притча</a:t>
          </a:r>
          <a:endParaRPr lang="ru-RU" sz="3600" dirty="0"/>
        </a:p>
      </dgm:t>
    </dgm:pt>
    <dgm:pt modelId="{11B8709E-4787-4C25-8D1E-C852452B063B}" type="parTrans" cxnId="{C5563A19-8591-4AAB-898F-388AA103C6FA}">
      <dgm:prSet/>
      <dgm:spPr/>
      <dgm:t>
        <a:bodyPr/>
        <a:lstStyle/>
        <a:p>
          <a:endParaRPr lang="ru-RU"/>
        </a:p>
      </dgm:t>
    </dgm:pt>
    <dgm:pt modelId="{9F457449-55FE-4E5B-97CF-41FA42CE18DF}" type="sibTrans" cxnId="{C5563A19-8591-4AAB-898F-388AA103C6FA}">
      <dgm:prSet/>
      <dgm:spPr/>
      <dgm:t>
        <a:bodyPr/>
        <a:lstStyle/>
        <a:p>
          <a:endParaRPr lang="ru-RU"/>
        </a:p>
      </dgm:t>
    </dgm:pt>
    <dgm:pt modelId="{ECE2DD20-5BD7-45DE-A917-A3ABEE9C90E2}">
      <dgm:prSet phldrT="[Текст]" custT="1"/>
      <dgm:spPr/>
      <dgm:t>
        <a:bodyPr/>
        <a:lstStyle/>
        <a:p>
          <a:r>
            <a:rPr lang="uk-UA" sz="2600" dirty="0" smtClean="0"/>
            <a:t>Віршований роман</a:t>
          </a:r>
          <a:endParaRPr lang="ru-RU" sz="2600" dirty="0"/>
        </a:p>
      </dgm:t>
    </dgm:pt>
    <dgm:pt modelId="{DA61DCCB-1E63-4E59-B7D2-400602C8466C}" type="parTrans" cxnId="{AC80A471-3591-457C-A710-D6C5214043B4}">
      <dgm:prSet/>
      <dgm:spPr/>
      <dgm:t>
        <a:bodyPr/>
        <a:lstStyle/>
        <a:p>
          <a:endParaRPr lang="ru-RU"/>
        </a:p>
      </dgm:t>
    </dgm:pt>
    <dgm:pt modelId="{064FFF1C-BE22-46C2-A2F2-DDDA2D9938BC}" type="sibTrans" cxnId="{AC80A471-3591-457C-A710-D6C5214043B4}">
      <dgm:prSet/>
      <dgm:spPr/>
      <dgm:t>
        <a:bodyPr/>
        <a:lstStyle/>
        <a:p>
          <a:endParaRPr lang="ru-RU"/>
        </a:p>
      </dgm:t>
    </dgm:pt>
    <dgm:pt modelId="{816EC8C9-E165-45B6-A483-962F3418346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200" dirty="0" smtClean="0"/>
            <a:t>Невеликий сюжетний вірш, в основі якого частіше усього лежить надзвичайний випадок, більшість балад </a:t>
          </a:r>
          <a:r>
            <a:rPr lang="uk-UA" sz="1200" dirty="0" err="1" smtClean="0"/>
            <a:t>пов</a:t>
          </a:r>
          <a:r>
            <a:rPr lang="uk-UA" sz="1200" dirty="0" smtClean="0"/>
            <a:t> ‘</a:t>
          </a:r>
          <a:r>
            <a:rPr lang="uk-UA" sz="1200" dirty="0" err="1" smtClean="0"/>
            <a:t>язана</a:t>
          </a:r>
          <a:r>
            <a:rPr lang="uk-UA" sz="1200" dirty="0" smtClean="0"/>
            <a:t> з історичними подіями або переказами</a:t>
          </a:r>
        </a:p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dirty="0"/>
        </a:p>
      </dgm:t>
    </dgm:pt>
    <dgm:pt modelId="{2376E1A9-2077-411A-8B39-F85BBB37F50F}" type="parTrans" cxnId="{8377AE12-13CF-42BF-A83F-6A9F7CFE6781}">
      <dgm:prSet/>
      <dgm:spPr/>
      <dgm:t>
        <a:bodyPr/>
        <a:lstStyle/>
        <a:p>
          <a:endParaRPr lang="ru-RU"/>
        </a:p>
      </dgm:t>
    </dgm:pt>
    <dgm:pt modelId="{304AE614-E861-4FBD-B0E7-A1885FF83CC3}" type="sibTrans" cxnId="{8377AE12-13CF-42BF-A83F-6A9F7CFE6781}">
      <dgm:prSet/>
      <dgm:spPr/>
      <dgm:t>
        <a:bodyPr/>
        <a:lstStyle/>
        <a:p>
          <a:endParaRPr lang="ru-RU"/>
        </a:p>
      </dgm:t>
    </dgm:pt>
    <dgm:pt modelId="{5223D20C-C947-4F89-903E-11D77ADB30D4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4000" dirty="0" smtClean="0"/>
            <a:t>Байка</a:t>
          </a:r>
          <a:endParaRPr lang="ru-RU" sz="1200" dirty="0" smtClean="0"/>
        </a:p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dirty="0"/>
        </a:p>
      </dgm:t>
    </dgm:pt>
    <dgm:pt modelId="{97196D2E-5809-4ED8-A4BD-C0EE1D9DF02A}" type="parTrans" cxnId="{3B13B15C-BD90-4007-BD3B-B6CF6F919F58}">
      <dgm:prSet/>
      <dgm:spPr/>
      <dgm:t>
        <a:bodyPr/>
        <a:lstStyle/>
        <a:p>
          <a:endParaRPr lang="ru-RU"/>
        </a:p>
      </dgm:t>
    </dgm:pt>
    <dgm:pt modelId="{90C3A7B9-7AC5-4FC3-B026-2C2C6CEEF7A4}" type="sibTrans" cxnId="{3B13B15C-BD90-4007-BD3B-B6CF6F919F58}">
      <dgm:prSet/>
      <dgm:spPr/>
      <dgm:t>
        <a:bodyPr/>
        <a:lstStyle/>
        <a:p>
          <a:endParaRPr lang="ru-RU"/>
        </a:p>
      </dgm:t>
    </dgm:pt>
    <dgm:pt modelId="{DCC91F99-2167-4B41-92BF-0394A2D3047E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36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dirty="0" smtClean="0"/>
            <a:t>Поема</a:t>
          </a:r>
          <a:endParaRPr lang="ru-RU" sz="3600" dirty="0" smtClean="0"/>
        </a:p>
        <a:p>
          <a:pPr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dirty="0"/>
        </a:p>
      </dgm:t>
    </dgm:pt>
    <dgm:pt modelId="{005689F1-43BB-4632-B9C5-1BC226784D18}" type="parTrans" cxnId="{93E0CB7A-7A93-4441-98F8-EB1CFAC49C39}">
      <dgm:prSet/>
      <dgm:spPr/>
      <dgm:t>
        <a:bodyPr/>
        <a:lstStyle/>
        <a:p>
          <a:endParaRPr lang="ru-RU"/>
        </a:p>
      </dgm:t>
    </dgm:pt>
    <dgm:pt modelId="{1021127F-78BF-4B88-8CB6-605C6A70D951}" type="sibTrans" cxnId="{93E0CB7A-7A93-4441-98F8-EB1CFAC49C39}">
      <dgm:prSet/>
      <dgm:spPr/>
      <dgm:t>
        <a:bodyPr/>
        <a:lstStyle/>
        <a:p>
          <a:endParaRPr lang="ru-RU"/>
        </a:p>
      </dgm:t>
    </dgm:pt>
    <dgm:pt modelId="{3C0B17DE-0D88-4125-9ADF-61C5A64E0450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dirty="0" smtClean="0"/>
            <a:t>Балада</a:t>
          </a:r>
          <a:endParaRPr lang="ru-RU" sz="3600" dirty="0" smtClean="0"/>
        </a:p>
        <a:p>
          <a:endParaRPr lang="ru-RU" dirty="0"/>
        </a:p>
      </dgm:t>
    </dgm:pt>
    <dgm:pt modelId="{EC18B0D2-46C9-4237-AEB5-C058F7F3FB97}" type="parTrans" cxnId="{63A64699-0BEA-40C2-98F0-D656ED97EC6C}">
      <dgm:prSet/>
      <dgm:spPr/>
      <dgm:t>
        <a:bodyPr/>
        <a:lstStyle/>
        <a:p>
          <a:endParaRPr lang="ru-RU"/>
        </a:p>
      </dgm:t>
    </dgm:pt>
    <dgm:pt modelId="{DC6F7E50-E508-44A9-8A98-F8C320EE3BB3}" type="sibTrans" cxnId="{63A64699-0BEA-40C2-98F0-D656ED97EC6C}">
      <dgm:prSet/>
      <dgm:spPr/>
      <dgm:t>
        <a:bodyPr/>
        <a:lstStyle/>
        <a:p>
          <a:endParaRPr lang="ru-RU"/>
        </a:p>
      </dgm:t>
    </dgm:pt>
    <dgm:pt modelId="{4D97751D-8C09-447E-A293-9EFC1BCE0E4A}">
      <dgm:prSet custT="1"/>
      <dgm:spPr/>
      <dgm:t>
        <a:bodyPr/>
        <a:lstStyle/>
        <a:p>
          <a:r>
            <a:rPr lang="ru-RU" sz="1400" dirty="0" smtClean="0"/>
            <a:t> </a:t>
          </a:r>
          <a:r>
            <a:rPr lang="ru-RU" sz="1400" dirty="0" err="1" smtClean="0"/>
            <a:t>Повчальна</a:t>
          </a:r>
          <a:r>
            <a:rPr lang="ru-RU" sz="1400" dirty="0" smtClean="0"/>
            <a:t>  </a:t>
          </a:r>
          <a:r>
            <a:rPr lang="ru-RU" sz="1400" dirty="0" err="1" smtClean="0"/>
            <a:t>алегорична</a:t>
          </a:r>
          <a:r>
            <a:rPr lang="ru-RU" sz="1400" dirty="0" smtClean="0"/>
            <a:t> </a:t>
          </a:r>
          <a:r>
            <a:rPr lang="ru-RU" sz="1400" dirty="0" err="1" smtClean="0"/>
            <a:t>оповідь</a:t>
          </a:r>
          <a:r>
            <a:rPr lang="ru-RU" sz="1400" dirty="0" smtClean="0"/>
            <a:t>, в </a:t>
          </a:r>
          <a:r>
            <a:rPr lang="ru-RU" sz="1400" dirty="0" err="1" smtClean="0"/>
            <a:t>якій</a:t>
          </a:r>
          <a:r>
            <a:rPr lang="ru-RU" sz="1400" dirty="0" smtClean="0"/>
            <a:t> фабула </a:t>
          </a:r>
          <a:r>
            <a:rPr lang="ru-RU" sz="1400" dirty="0" err="1" smtClean="0"/>
            <a:t>підпорядкована</a:t>
          </a:r>
          <a:r>
            <a:rPr lang="ru-RU" sz="1400" dirty="0" smtClean="0"/>
            <a:t> </a:t>
          </a:r>
          <a:r>
            <a:rPr lang="ru-RU" sz="1400" dirty="0" err="1" smtClean="0"/>
            <a:t>моралізаційній</a:t>
          </a:r>
          <a:r>
            <a:rPr lang="ru-RU" sz="1400" dirty="0" smtClean="0"/>
            <a:t> </a:t>
          </a:r>
          <a:r>
            <a:rPr lang="ru-RU" sz="1400" dirty="0" err="1" smtClean="0"/>
            <a:t>частині</a:t>
          </a:r>
          <a:r>
            <a:rPr lang="ru-RU" sz="1400" dirty="0" smtClean="0"/>
            <a:t> </a:t>
          </a:r>
          <a:r>
            <a:rPr lang="ru-RU" sz="1400" dirty="0" err="1" smtClean="0"/>
            <a:t>твору</a:t>
          </a:r>
          <a:r>
            <a:rPr lang="ru-RU" sz="1400" dirty="0" smtClean="0"/>
            <a:t>.</a:t>
          </a:r>
          <a:endParaRPr lang="ru-RU" sz="1400" dirty="0"/>
        </a:p>
      </dgm:t>
    </dgm:pt>
    <dgm:pt modelId="{2476F7B0-2CEE-41B7-90AD-1CE637777EE2}" type="parTrans" cxnId="{3E0605CB-3A9E-4ACB-B838-E52D47A4CEBF}">
      <dgm:prSet/>
      <dgm:spPr/>
      <dgm:t>
        <a:bodyPr/>
        <a:lstStyle/>
        <a:p>
          <a:endParaRPr lang="ru-RU"/>
        </a:p>
      </dgm:t>
    </dgm:pt>
    <dgm:pt modelId="{CBF64D41-7740-499C-90F1-09BC936A7E41}" type="sibTrans" cxnId="{3E0605CB-3A9E-4ACB-B838-E52D47A4CEBF}">
      <dgm:prSet/>
      <dgm:spPr/>
      <dgm:t>
        <a:bodyPr/>
        <a:lstStyle/>
        <a:p>
          <a:endParaRPr lang="ru-RU"/>
        </a:p>
      </dgm:t>
    </dgm:pt>
    <dgm:pt modelId="{138C8F4F-654C-430A-A218-C5EE7EA2C24A}">
      <dgm:prSet custT="1"/>
      <dgm:spPr/>
      <dgm:t>
        <a:bodyPr/>
        <a:lstStyle/>
        <a:p>
          <a:r>
            <a:rPr lang="ru-RU" sz="1400" dirty="0" smtClean="0"/>
            <a:t>Невеликий </a:t>
          </a:r>
          <a:r>
            <a:rPr lang="ru-RU" sz="1400" dirty="0" err="1" smtClean="0"/>
            <a:t>алегоричний</a:t>
          </a:r>
          <a:r>
            <a:rPr lang="ru-RU" sz="1400" dirty="0" smtClean="0"/>
            <a:t>, </a:t>
          </a:r>
          <a:r>
            <a:rPr lang="ru-RU" sz="1400" dirty="0" err="1" smtClean="0"/>
            <a:t>здебільшого</a:t>
          </a:r>
          <a:r>
            <a:rPr lang="ru-RU" sz="1400" dirty="0" smtClean="0"/>
            <a:t> </a:t>
          </a:r>
          <a:r>
            <a:rPr lang="ru-RU" sz="1400" dirty="0" err="1" smtClean="0"/>
            <a:t>віршовий</a:t>
          </a:r>
          <a:r>
            <a:rPr lang="ru-RU" sz="1400" dirty="0" smtClean="0"/>
            <a:t> </a:t>
          </a:r>
          <a:r>
            <a:rPr lang="ru-RU" sz="1400" dirty="0" err="1" smtClean="0"/>
            <a:t>твір</a:t>
          </a:r>
          <a:r>
            <a:rPr lang="ru-RU" sz="1400" dirty="0" smtClean="0"/>
            <a:t> </a:t>
          </a:r>
          <a:r>
            <a:rPr lang="ru-RU" sz="1400" dirty="0" err="1" smtClean="0"/>
            <a:t>повчального</a:t>
          </a:r>
          <a:r>
            <a:rPr lang="ru-RU" sz="1400" dirty="0" smtClean="0"/>
            <a:t> </a:t>
          </a:r>
          <a:r>
            <a:rPr lang="ru-RU" sz="1400" dirty="0" err="1" smtClean="0"/>
            <a:t>змісту</a:t>
          </a:r>
          <a:r>
            <a:rPr lang="ru-RU" sz="1400" dirty="0" smtClean="0"/>
            <a:t>.</a:t>
          </a:r>
          <a:endParaRPr lang="ru-RU" sz="1400" dirty="0"/>
        </a:p>
      </dgm:t>
    </dgm:pt>
    <dgm:pt modelId="{618A1CF6-6437-44D5-8CD4-D8939BDB35BA}" type="parTrans" cxnId="{100E5862-D87A-4AED-A4DD-F552B1130C1A}">
      <dgm:prSet/>
      <dgm:spPr/>
      <dgm:t>
        <a:bodyPr/>
        <a:lstStyle/>
        <a:p>
          <a:endParaRPr lang="ru-RU"/>
        </a:p>
      </dgm:t>
    </dgm:pt>
    <dgm:pt modelId="{89BE1EEA-A3C0-46FC-8470-718015408AC8}" type="sibTrans" cxnId="{100E5862-D87A-4AED-A4DD-F552B1130C1A}">
      <dgm:prSet/>
      <dgm:spPr/>
      <dgm:t>
        <a:bodyPr/>
        <a:lstStyle/>
        <a:p>
          <a:endParaRPr lang="ru-RU"/>
        </a:p>
      </dgm:t>
    </dgm:pt>
    <dgm:pt modelId="{DA52DF20-FD8B-4263-B0A7-C81E69EBF520}" type="pres">
      <dgm:prSet presAssocID="{425DCFA3-8D24-47FA-915C-0F03926EA3B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0CBCE5-1A21-436C-9282-3BFE183315E0}" type="pres">
      <dgm:prSet presAssocID="{CA09DF05-0B0F-48A6-B49A-697459949AC5}" presName="root1" presStyleCnt="0"/>
      <dgm:spPr/>
    </dgm:pt>
    <dgm:pt modelId="{8EBB00A2-ADDB-4C38-ADCD-7B27BDCC9D6E}" type="pres">
      <dgm:prSet presAssocID="{CA09DF05-0B0F-48A6-B49A-697459949AC5}" presName="LevelOneTextNode" presStyleLbl="node0" presStyleIdx="0" presStyleCnt="1" custLinFactNeighborX="-58438" custLinFactNeighborY="33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360195-D140-4BBB-849F-F75981E542E7}" type="pres">
      <dgm:prSet presAssocID="{CA09DF05-0B0F-48A6-B49A-697459949AC5}" presName="level2hierChild" presStyleCnt="0"/>
      <dgm:spPr/>
    </dgm:pt>
    <dgm:pt modelId="{8C99424C-21F0-461F-9A35-A513A9E02322}" type="pres">
      <dgm:prSet presAssocID="{005689F1-43BB-4632-B9C5-1BC226784D18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5F22F672-C802-479E-842F-4B9E62EED99C}" type="pres">
      <dgm:prSet presAssocID="{005689F1-43BB-4632-B9C5-1BC226784D18}" presName="connTx" presStyleLbl="parChTrans1D2" presStyleIdx="0" presStyleCnt="5"/>
      <dgm:spPr/>
      <dgm:t>
        <a:bodyPr/>
        <a:lstStyle/>
        <a:p>
          <a:endParaRPr lang="ru-RU"/>
        </a:p>
      </dgm:t>
    </dgm:pt>
    <dgm:pt modelId="{08F261AD-50DF-4160-AE20-95B7E1C27EDE}" type="pres">
      <dgm:prSet presAssocID="{DCC91F99-2167-4B41-92BF-0394A2D3047E}" presName="root2" presStyleCnt="0"/>
      <dgm:spPr/>
    </dgm:pt>
    <dgm:pt modelId="{C919050D-8538-4654-B26A-C2285745D835}" type="pres">
      <dgm:prSet presAssocID="{DCC91F99-2167-4B41-92BF-0394A2D3047E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A6CFFD-CBE3-4AB2-A0FB-8EC70122C9FE}" type="pres">
      <dgm:prSet presAssocID="{DCC91F99-2167-4B41-92BF-0394A2D3047E}" presName="level3hierChild" presStyleCnt="0"/>
      <dgm:spPr/>
    </dgm:pt>
    <dgm:pt modelId="{DE013926-D8CA-4EB8-AD81-EB773B85469A}" type="pres">
      <dgm:prSet presAssocID="{29D330FA-B1D5-4CDE-9EC0-434184563363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E68FF180-E3DC-47D7-AC56-CA48A0183F91}" type="pres">
      <dgm:prSet presAssocID="{29D330FA-B1D5-4CDE-9EC0-434184563363}" presName="connTx" presStyleLbl="parChTrans1D3" presStyleIdx="0" presStyleCnt="4"/>
      <dgm:spPr/>
      <dgm:t>
        <a:bodyPr/>
        <a:lstStyle/>
        <a:p>
          <a:endParaRPr lang="ru-RU"/>
        </a:p>
      </dgm:t>
    </dgm:pt>
    <dgm:pt modelId="{E34BD3CD-A79A-48F3-BE7D-995440CD5DFA}" type="pres">
      <dgm:prSet presAssocID="{3AC80309-1A7F-4DFA-9DAD-88E1EE33A62C}" presName="root2" presStyleCnt="0"/>
      <dgm:spPr/>
    </dgm:pt>
    <dgm:pt modelId="{83B3EE57-1315-49F4-9875-700E188F4E57}" type="pres">
      <dgm:prSet presAssocID="{3AC80309-1A7F-4DFA-9DAD-88E1EE33A62C}" presName="LevelTwoTextNode" presStyleLbl="node3" presStyleIdx="0" presStyleCnt="4" custScaleX="1274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784032-DDFD-49CA-9DD0-3A133BB9D79E}" type="pres">
      <dgm:prSet presAssocID="{3AC80309-1A7F-4DFA-9DAD-88E1EE33A62C}" presName="level3hierChild" presStyleCnt="0"/>
      <dgm:spPr/>
    </dgm:pt>
    <dgm:pt modelId="{805B21D5-56C3-4689-B362-583F89C73FD3}" type="pres">
      <dgm:prSet presAssocID="{EC18B0D2-46C9-4237-AEB5-C058F7F3FB97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9512BB50-058B-4427-9DA1-B039B1CD866D}" type="pres">
      <dgm:prSet presAssocID="{EC18B0D2-46C9-4237-AEB5-C058F7F3FB97}" presName="connTx" presStyleLbl="parChTrans1D2" presStyleIdx="1" presStyleCnt="5"/>
      <dgm:spPr/>
      <dgm:t>
        <a:bodyPr/>
        <a:lstStyle/>
        <a:p>
          <a:endParaRPr lang="ru-RU"/>
        </a:p>
      </dgm:t>
    </dgm:pt>
    <dgm:pt modelId="{924F4D74-A69F-4F2B-B4BF-79FA8D3B510D}" type="pres">
      <dgm:prSet presAssocID="{3C0B17DE-0D88-4125-9ADF-61C5A64E0450}" presName="root2" presStyleCnt="0"/>
      <dgm:spPr/>
    </dgm:pt>
    <dgm:pt modelId="{7D1BA7BD-A4E9-4AC0-A782-8A20AC9E76D5}" type="pres">
      <dgm:prSet presAssocID="{3C0B17DE-0D88-4125-9ADF-61C5A64E0450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DBEDCE-A00C-471D-9F32-15DB4BCF4253}" type="pres">
      <dgm:prSet presAssocID="{3C0B17DE-0D88-4125-9ADF-61C5A64E0450}" presName="level3hierChild" presStyleCnt="0"/>
      <dgm:spPr/>
    </dgm:pt>
    <dgm:pt modelId="{01D5EFDF-708D-40C6-B7BF-7D11BB0F0626}" type="pres">
      <dgm:prSet presAssocID="{2376E1A9-2077-411A-8B39-F85BBB37F50F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91874B2F-2780-48CB-822B-46A0653800E8}" type="pres">
      <dgm:prSet presAssocID="{2376E1A9-2077-411A-8B39-F85BBB37F50F}" presName="connTx" presStyleLbl="parChTrans1D3" presStyleIdx="1" presStyleCnt="4"/>
      <dgm:spPr/>
      <dgm:t>
        <a:bodyPr/>
        <a:lstStyle/>
        <a:p>
          <a:endParaRPr lang="ru-RU"/>
        </a:p>
      </dgm:t>
    </dgm:pt>
    <dgm:pt modelId="{06DA4F2A-032B-4A06-A222-D159C0F65D83}" type="pres">
      <dgm:prSet presAssocID="{816EC8C9-E165-45B6-A483-962F34183465}" presName="root2" presStyleCnt="0"/>
      <dgm:spPr/>
    </dgm:pt>
    <dgm:pt modelId="{18C1B142-29E6-43A5-859A-18DF38C3B54A}" type="pres">
      <dgm:prSet presAssocID="{816EC8C9-E165-45B6-A483-962F34183465}" presName="LevelTwoTextNode" presStyleLbl="node3" presStyleIdx="1" presStyleCnt="4" custScaleX="1262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2230B4-CD9F-4F2A-A11C-A7F536092C26}" type="pres">
      <dgm:prSet presAssocID="{816EC8C9-E165-45B6-A483-962F34183465}" presName="level3hierChild" presStyleCnt="0"/>
      <dgm:spPr/>
    </dgm:pt>
    <dgm:pt modelId="{1547F6E9-22B7-408C-83B6-2F82E84AA88C}" type="pres">
      <dgm:prSet presAssocID="{97196D2E-5809-4ED8-A4BD-C0EE1D9DF02A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8418420F-2BB2-4B9A-B794-F23553F51406}" type="pres">
      <dgm:prSet presAssocID="{97196D2E-5809-4ED8-A4BD-C0EE1D9DF02A}" presName="connTx" presStyleLbl="parChTrans1D2" presStyleIdx="2" presStyleCnt="5"/>
      <dgm:spPr/>
      <dgm:t>
        <a:bodyPr/>
        <a:lstStyle/>
        <a:p>
          <a:endParaRPr lang="ru-RU"/>
        </a:p>
      </dgm:t>
    </dgm:pt>
    <dgm:pt modelId="{B77A5F92-6FA6-4A28-8E94-1346DB5EB167}" type="pres">
      <dgm:prSet presAssocID="{5223D20C-C947-4F89-903E-11D77ADB30D4}" presName="root2" presStyleCnt="0"/>
      <dgm:spPr/>
    </dgm:pt>
    <dgm:pt modelId="{E52F9AC7-B527-40C5-AB42-FECFC20EC015}" type="pres">
      <dgm:prSet presAssocID="{5223D20C-C947-4F89-903E-11D77ADB30D4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52F595-7FB6-4DDC-AEE9-954BC7EFABA8}" type="pres">
      <dgm:prSet presAssocID="{5223D20C-C947-4F89-903E-11D77ADB30D4}" presName="level3hierChild" presStyleCnt="0"/>
      <dgm:spPr/>
    </dgm:pt>
    <dgm:pt modelId="{739F3806-DD54-435D-AEA3-B1E0B29E1325}" type="pres">
      <dgm:prSet presAssocID="{618A1CF6-6437-44D5-8CD4-D8939BDB35BA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5E9F6958-63DC-4036-B774-1D31E944D08E}" type="pres">
      <dgm:prSet presAssocID="{618A1CF6-6437-44D5-8CD4-D8939BDB35BA}" presName="connTx" presStyleLbl="parChTrans1D3" presStyleIdx="2" presStyleCnt="4"/>
      <dgm:spPr/>
      <dgm:t>
        <a:bodyPr/>
        <a:lstStyle/>
        <a:p>
          <a:endParaRPr lang="ru-RU"/>
        </a:p>
      </dgm:t>
    </dgm:pt>
    <dgm:pt modelId="{A12DD8B0-B0F4-4A70-8F1E-7F50F1035F2C}" type="pres">
      <dgm:prSet presAssocID="{138C8F4F-654C-430A-A218-C5EE7EA2C24A}" presName="root2" presStyleCnt="0"/>
      <dgm:spPr/>
    </dgm:pt>
    <dgm:pt modelId="{7130EC93-9187-4882-87CA-DA976659CA8D}" type="pres">
      <dgm:prSet presAssocID="{138C8F4F-654C-430A-A218-C5EE7EA2C24A}" presName="LevelTwoTextNode" presStyleLbl="node3" presStyleIdx="2" presStyleCnt="4" custScaleX="1274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005AA1-5564-45C4-AAE6-5830DFCDB615}" type="pres">
      <dgm:prSet presAssocID="{138C8F4F-654C-430A-A218-C5EE7EA2C24A}" presName="level3hierChild" presStyleCnt="0"/>
      <dgm:spPr/>
    </dgm:pt>
    <dgm:pt modelId="{49F45F1D-81CA-4D2F-AF83-DEB0AB6F087D}" type="pres">
      <dgm:prSet presAssocID="{11B8709E-4787-4C25-8D1E-C852452B063B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C63967AE-BC9F-4A74-93C6-B0281D9D4465}" type="pres">
      <dgm:prSet presAssocID="{11B8709E-4787-4C25-8D1E-C852452B063B}" presName="connTx" presStyleLbl="parChTrans1D2" presStyleIdx="3" presStyleCnt="5"/>
      <dgm:spPr/>
      <dgm:t>
        <a:bodyPr/>
        <a:lstStyle/>
        <a:p>
          <a:endParaRPr lang="ru-RU"/>
        </a:p>
      </dgm:t>
    </dgm:pt>
    <dgm:pt modelId="{7B5EBDAF-B61F-4F8D-A429-DDD401647B5D}" type="pres">
      <dgm:prSet presAssocID="{A24B500B-308A-4F8A-8F95-734D73BB50A5}" presName="root2" presStyleCnt="0"/>
      <dgm:spPr/>
    </dgm:pt>
    <dgm:pt modelId="{3CD0E520-F79F-46BD-A956-EFAC22F50627}" type="pres">
      <dgm:prSet presAssocID="{A24B500B-308A-4F8A-8F95-734D73BB50A5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090952-2350-42AC-9913-6F17B48E4E2D}" type="pres">
      <dgm:prSet presAssocID="{A24B500B-308A-4F8A-8F95-734D73BB50A5}" presName="level3hierChild" presStyleCnt="0"/>
      <dgm:spPr/>
    </dgm:pt>
    <dgm:pt modelId="{EC8E09FE-0DA8-49DF-A9F7-84B794F1672B}" type="pres">
      <dgm:prSet presAssocID="{2476F7B0-2CEE-41B7-90AD-1CE637777EE2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90C44218-59B5-498F-A4B3-7346D01295C8}" type="pres">
      <dgm:prSet presAssocID="{2476F7B0-2CEE-41B7-90AD-1CE637777EE2}" presName="connTx" presStyleLbl="parChTrans1D3" presStyleIdx="3" presStyleCnt="4"/>
      <dgm:spPr/>
      <dgm:t>
        <a:bodyPr/>
        <a:lstStyle/>
        <a:p>
          <a:endParaRPr lang="ru-RU"/>
        </a:p>
      </dgm:t>
    </dgm:pt>
    <dgm:pt modelId="{7055E679-7A8B-4746-ACA3-DE0CE1F7CB4D}" type="pres">
      <dgm:prSet presAssocID="{4D97751D-8C09-447E-A293-9EFC1BCE0E4A}" presName="root2" presStyleCnt="0"/>
      <dgm:spPr/>
    </dgm:pt>
    <dgm:pt modelId="{A735A6B3-15F4-41AF-8B94-4EFB547CB3A2}" type="pres">
      <dgm:prSet presAssocID="{4D97751D-8C09-447E-A293-9EFC1BCE0E4A}" presName="LevelTwoTextNode" presStyleLbl="node3" presStyleIdx="3" presStyleCnt="4" custScaleX="1284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92CCAD-B909-4633-9D30-A2415C503A8F}" type="pres">
      <dgm:prSet presAssocID="{4D97751D-8C09-447E-A293-9EFC1BCE0E4A}" presName="level3hierChild" presStyleCnt="0"/>
      <dgm:spPr/>
    </dgm:pt>
    <dgm:pt modelId="{C1AA7E2B-26FE-4A5D-8318-3CCD14C84EB0}" type="pres">
      <dgm:prSet presAssocID="{DA61DCCB-1E63-4E59-B7D2-400602C8466C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748B1998-37EE-4839-A743-9C94FA97799C}" type="pres">
      <dgm:prSet presAssocID="{DA61DCCB-1E63-4E59-B7D2-400602C8466C}" presName="connTx" presStyleLbl="parChTrans1D2" presStyleIdx="4" presStyleCnt="5"/>
      <dgm:spPr/>
      <dgm:t>
        <a:bodyPr/>
        <a:lstStyle/>
        <a:p>
          <a:endParaRPr lang="ru-RU"/>
        </a:p>
      </dgm:t>
    </dgm:pt>
    <dgm:pt modelId="{C3492068-BDC9-4272-A93B-E469F583DFC5}" type="pres">
      <dgm:prSet presAssocID="{ECE2DD20-5BD7-45DE-A917-A3ABEE9C90E2}" presName="root2" presStyleCnt="0"/>
      <dgm:spPr/>
    </dgm:pt>
    <dgm:pt modelId="{F7BCAE65-077E-489B-B638-F377E8442002}" type="pres">
      <dgm:prSet presAssocID="{ECE2DD20-5BD7-45DE-A917-A3ABEE9C90E2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1459A0-5884-4486-B5C5-3D81D332810F}" type="pres">
      <dgm:prSet presAssocID="{ECE2DD20-5BD7-45DE-A917-A3ABEE9C90E2}" presName="level3hierChild" presStyleCnt="0"/>
      <dgm:spPr/>
    </dgm:pt>
  </dgm:ptLst>
  <dgm:cxnLst>
    <dgm:cxn modelId="{D48B36DF-9D82-4F31-B32C-44FC4D3A3DD4}" type="presOf" srcId="{EC18B0D2-46C9-4237-AEB5-C058F7F3FB97}" destId="{9512BB50-058B-4427-9DA1-B039B1CD866D}" srcOrd="1" destOrd="0" presId="urn:microsoft.com/office/officeart/2005/8/layout/hierarchy2"/>
    <dgm:cxn modelId="{F55F3865-F834-41D0-8DF0-B9C46C66A2BA}" srcId="{425DCFA3-8D24-47FA-915C-0F03926EA3B4}" destId="{CA09DF05-0B0F-48A6-B49A-697459949AC5}" srcOrd="0" destOrd="0" parTransId="{314B8505-AB98-4FB0-A099-EADD5505D995}" sibTransId="{447419CA-71A7-4A5D-AA4D-349BCB6FBB96}"/>
    <dgm:cxn modelId="{1662582C-19F3-457A-810E-482E49C677E6}" type="presOf" srcId="{618A1CF6-6437-44D5-8CD4-D8939BDB35BA}" destId="{739F3806-DD54-435D-AEA3-B1E0B29E1325}" srcOrd="0" destOrd="0" presId="urn:microsoft.com/office/officeart/2005/8/layout/hierarchy2"/>
    <dgm:cxn modelId="{0478BCF6-3DA8-407B-97CE-DFDD7E53F2CE}" type="presOf" srcId="{11B8709E-4787-4C25-8D1E-C852452B063B}" destId="{49F45F1D-81CA-4D2F-AF83-DEB0AB6F087D}" srcOrd="0" destOrd="0" presId="urn:microsoft.com/office/officeart/2005/8/layout/hierarchy2"/>
    <dgm:cxn modelId="{FA897E0C-249A-4AAE-B1EA-0F0D67A30B1F}" type="presOf" srcId="{4D97751D-8C09-447E-A293-9EFC1BCE0E4A}" destId="{A735A6B3-15F4-41AF-8B94-4EFB547CB3A2}" srcOrd="0" destOrd="0" presId="urn:microsoft.com/office/officeart/2005/8/layout/hierarchy2"/>
    <dgm:cxn modelId="{2882694E-9B4E-4508-A632-0861BE620FB4}" type="presOf" srcId="{3C0B17DE-0D88-4125-9ADF-61C5A64E0450}" destId="{7D1BA7BD-A4E9-4AC0-A782-8A20AC9E76D5}" srcOrd="0" destOrd="0" presId="urn:microsoft.com/office/officeart/2005/8/layout/hierarchy2"/>
    <dgm:cxn modelId="{379C94CE-D4BB-47CA-9E79-48BD3B636EF1}" type="presOf" srcId="{97196D2E-5809-4ED8-A4BD-C0EE1D9DF02A}" destId="{1547F6E9-22B7-408C-83B6-2F82E84AA88C}" srcOrd="0" destOrd="0" presId="urn:microsoft.com/office/officeart/2005/8/layout/hierarchy2"/>
    <dgm:cxn modelId="{3C3C2471-E4C3-4151-9A1F-B562C191B5F1}" type="presOf" srcId="{A24B500B-308A-4F8A-8F95-734D73BB50A5}" destId="{3CD0E520-F79F-46BD-A956-EFAC22F50627}" srcOrd="0" destOrd="0" presId="urn:microsoft.com/office/officeart/2005/8/layout/hierarchy2"/>
    <dgm:cxn modelId="{D48A4780-E161-412C-8C18-D1D253037A80}" type="presOf" srcId="{816EC8C9-E165-45B6-A483-962F34183465}" destId="{18C1B142-29E6-43A5-859A-18DF38C3B54A}" srcOrd="0" destOrd="0" presId="urn:microsoft.com/office/officeart/2005/8/layout/hierarchy2"/>
    <dgm:cxn modelId="{18A1EE12-060E-4D18-A5F9-E6321F610527}" type="presOf" srcId="{29D330FA-B1D5-4CDE-9EC0-434184563363}" destId="{E68FF180-E3DC-47D7-AC56-CA48A0183F91}" srcOrd="1" destOrd="0" presId="urn:microsoft.com/office/officeart/2005/8/layout/hierarchy2"/>
    <dgm:cxn modelId="{93E0CB7A-7A93-4441-98F8-EB1CFAC49C39}" srcId="{CA09DF05-0B0F-48A6-B49A-697459949AC5}" destId="{DCC91F99-2167-4B41-92BF-0394A2D3047E}" srcOrd="0" destOrd="0" parTransId="{005689F1-43BB-4632-B9C5-1BC226784D18}" sibTransId="{1021127F-78BF-4B88-8CB6-605C6A70D951}"/>
    <dgm:cxn modelId="{C5563A19-8591-4AAB-898F-388AA103C6FA}" srcId="{CA09DF05-0B0F-48A6-B49A-697459949AC5}" destId="{A24B500B-308A-4F8A-8F95-734D73BB50A5}" srcOrd="3" destOrd="0" parTransId="{11B8709E-4787-4C25-8D1E-C852452B063B}" sibTransId="{9F457449-55FE-4E5B-97CF-41FA42CE18DF}"/>
    <dgm:cxn modelId="{3B13B15C-BD90-4007-BD3B-B6CF6F919F58}" srcId="{CA09DF05-0B0F-48A6-B49A-697459949AC5}" destId="{5223D20C-C947-4F89-903E-11D77ADB30D4}" srcOrd="2" destOrd="0" parTransId="{97196D2E-5809-4ED8-A4BD-C0EE1D9DF02A}" sibTransId="{90C3A7B9-7AC5-4FC3-B026-2C2C6CEEF7A4}"/>
    <dgm:cxn modelId="{3E0605CB-3A9E-4ACB-B838-E52D47A4CEBF}" srcId="{A24B500B-308A-4F8A-8F95-734D73BB50A5}" destId="{4D97751D-8C09-447E-A293-9EFC1BCE0E4A}" srcOrd="0" destOrd="0" parTransId="{2476F7B0-2CEE-41B7-90AD-1CE637777EE2}" sibTransId="{CBF64D41-7740-499C-90F1-09BC936A7E41}"/>
    <dgm:cxn modelId="{12E8700F-EF39-475F-8E96-1F6FC5FAD1D2}" srcId="{DCC91F99-2167-4B41-92BF-0394A2D3047E}" destId="{3AC80309-1A7F-4DFA-9DAD-88E1EE33A62C}" srcOrd="0" destOrd="0" parTransId="{29D330FA-B1D5-4CDE-9EC0-434184563363}" sibTransId="{BCA62FA8-6CD6-4E62-9C11-5C48B5254F97}"/>
    <dgm:cxn modelId="{CFE7AED4-9763-4A5A-9C76-ECBE0FC98E1F}" type="presOf" srcId="{138C8F4F-654C-430A-A218-C5EE7EA2C24A}" destId="{7130EC93-9187-4882-87CA-DA976659CA8D}" srcOrd="0" destOrd="0" presId="urn:microsoft.com/office/officeart/2005/8/layout/hierarchy2"/>
    <dgm:cxn modelId="{21FB8627-E2EB-43DE-A010-2B8583CAB93B}" type="presOf" srcId="{425DCFA3-8D24-47FA-915C-0F03926EA3B4}" destId="{DA52DF20-FD8B-4263-B0A7-C81E69EBF520}" srcOrd="0" destOrd="0" presId="urn:microsoft.com/office/officeart/2005/8/layout/hierarchy2"/>
    <dgm:cxn modelId="{2247C0F9-2FDF-4AE9-98E1-37325963E919}" type="presOf" srcId="{97196D2E-5809-4ED8-A4BD-C0EE1D9DF02A}" destId="{8418420F-2BB2-4B9A-B794-F23553F51406}" srcOrd="1" destOrd="0" presId="urn:microsoft.com/office/officeart/2005/8/layout/hierarchy2"/>
    <dgm:cxn modelId="{A464EB13-254D-4A0B-B4AC-4A3FF4A5D3DE}" type="presOf" srcId="{DA61DCCB-1E63-4E59-B7D2-400602C8466C}" destId="{748B1998-37EE-4839-A743-9C94FA97799C}" srcOrd="1" destOrd="0" presId="urn:microsoft.com/office/officeart/2005/8/layout/hierarchy2"/>
    <dgm:cxn modelId="{4965B38B-6CD2-45F2-9555-A17FEFF43026}" type="presOf" srcId="{005689F1-43BB-4632-B9C5-1BC226784D18}" destId="{5F22F672-C802-479E-842F-4B9E62EED99C}" srcOrd="1" destOrd="0" presId="urn:microsoft.com/office/officeart/2005/8/layout/hierarchy2"/>
    <dgm:cxn modelId="{EE696654-44A6-48E4-8BFE-2F15315666CE}" type="presOf" srcId="{2376E1A9-2077-411A-8B39-F85BBB37F50F}" destId="{91874B2F-2780-48CB-822B-46A0653800E8}" srcOrd="1" destOrd="0" presId="urn:microsoft.com/office/officeart/2005/8/layout/hierarchy2"/>
    <dgm:cxn modelId="{63A64699-0BEA-40C2-98F0-D656ED97EC6C}" srcId="{CA09DF05-0B0F-48A6-B49A-697459949AC5}" destId="{3C0B17DE-0D88-4125-9ADF-61C5A64E0450}" srcOrd="1" destOrd="0" parTransId="{EC18B0D2-46C9-4237-AEB5-C058F7F3FB97}" sibTransId="{DC6F7E50-E508-44A9-8A98-F8C320EE3BB3}"/>
    <dgm:cxn modelId="{A83B52BA-FCC1-4783-957F-D910E5B42FD5}" type="presOf" srcId="{2476F7B0-2CEE-41B7-90AD-1CE637777EE2}" destId="{EC8E09FE-0DA8-49DF-A9F7-84B794F1672B}" srcOrd="0" destOrd="0" presId="urn:microsoft.com/office/officeart/2005/8/layout/hierarchy2"/>
    <dgm:cxn modelId="{AC80A471-3591-457C-A710-D6C5214043B4}" srcId="{CA09DF05-0B0F-48A6-B49A-697459949AC5}" destId="{ECE2DD20-5BD7-45DE-A917-A3ABEE9C90E2}" srcOrd="4" destOrd="0" parTransId="{DA61DCCB-1E63-4E59-B7D2-400602C8466C}" sibTransId="{064FFF1C-BE22-46C2-A2F2-DDDA2D9938BC}"/>
    <dgm:cxn modelId="{BAD8435E-E112-4102-AC76-E4220E34044D}" type="presOf" srcId="{2476F7B0-2CEE-41B7-90AD-1CE637777EE2}" destId="{90C44218-59B5-498F-A4B3-7346D01295C8}" srcOrd="1" destOrd="0" presId="urn:microsoft.com/office/officeart/2005/8/layout/hierarchy2"/>
    <dgm:cxn modelId="{E71A2DC1-DEA3-4AD2-9F94-1B78D79A7823}" type="presOf" srcId="{DA61DCCB-1E63-4E59-B7D2-400602C8466C}" destId="{C1AA7E2B-26FE-4A5D-8318-3CCD14C84EB0}" srcOrd="0" destOrd="0" presId="urn:microsoft.com/office/officeart/2005/8/layout/hierarchy2"/>
    <dgm:cxn modelId="{C2F24CC1-B95A-4343-A07C-FB3F7B4B128F}" type="presOf" srcId="{ECE2DD20-5BD7-45DE-A917-A3ABEE9C90E2}" destId="{F7BCAE65-077E-489B-B638-F377E8442002}" srcOrd="0" destOrd="0" presId="urn:microsoft.com/office/officeart/2005/8/layout/hierarchy2"/>
    <dgm:cxn modelId="{C248AB75-1B74-4043-B62F-6D241CFDF953}" type="presOf" srcId="{CA09DF05-0B0F-48A6-B49A-697459949AC5}" destId="{8EBB00A2-ADDB-4C38-ADCD-7B27BDCC9D6E}" srcOrd="0" destOrd="0" presId="urn:microsoft.com/office/officeart/2005/8/layout/hierarchy2"/>
    <dgm:cxn modelId="{62634958-28D4-49F7-8A96-A0307295E4C8}" type="presOf" srcId="{29D330FA-B1D5-4CDE-9EC0-434184563363}" destId="{DE013926-D8CA-4EB8-AD81-EB773B85469A}" srcOrd="0" destOrd="0" presId="urn:microsoft.com/office/officeart/2005/8/layout/hierarchy2"/>
    <dgm:cxn modelId="{DBFBC33A-CFA2-4C0B-B924-ACA4DFEB0D8C}" type="presOf" srcId="{005689F1-43BB-4632-B9C5-1BC226784D18}" destId="{8C99424C-21F0-461F-9A35-A513A9E02322}" srcOrd="0" destOrd="0" presId="urn:microsoft.com/office/officeart/2005/8/layout/hierarchy2"/>
    <dgm:cxn modelId="{2AACEF83-83AA-4E58-8489-BDD87B139130}" type="presOf" srcId="{3AC80309-1A7F-4DFA-9DAD-88E1EE33A62C}" destId="{83B3EE57-1315-49F4-9875-700E188F4E57}" srcOrd="0" destOrd="0" presId="urn:microsoft.com/office/officeart/2005/8/layout/hierarchy2"/>
    <dgm:cxn modelId="{C12A1869-5828-49C5-82E2-B156D0303EDF}" type="presOf" srcId="{11B8709E-4787-4C25-8D1E-C852452B063B}" destId="{C63967AE-BC9F-4A74-93C6-B0281D9D4465}" srcOrd="1" destOrd="0" presId="urn:microsoft.com/office/officeart/2005/8/layout/hierarchy2"/>
    <dgm:cxn modelId="{C8CD8C32-CD1B-41E4-87E0-C0D14C6D1E6B}" type="presOf" srcId="{DCC91F99-2167-4B41-92BF-0394A2D3047E}" destId="{C919050D-8538-4654-B26A-C2285745D835}" srcOrd="0" destOrd="0" presId="urn:microsoft.com/office/officeart/2005/8/layout/hierarchy2"/>
    <dgm:cxn modelId="{EF57E822-0AD6-42E9-8523-CD96C39F7DB9}" type="presOf" srcId="{618A1CF6-6437-44D5-8CD4-D8939BDB35BA}" destId="{5E9F6958-63DC-4036-B774-1D31E944D08E}" srcOrd="1" destOrd="0" presId="urn:microsoft.com/office/officeart/2005/8/layout/hierarchy2"/>
    <dgm:cxn modelId="{8377AE12-13CF-42BF-A83F-6A9F7CFE6781}" srcId="{3C0B17DE-0D88-4125-9ADF-61C5A64E0450}" destId="{816EC8C9-E165-45B6-A483-962F34183465}" srcOrd="0" destOrd="0" parTransId="{2376E1A9-2077-411A-8B39-F85BBB37F50F}" sibTransId="{304AE614-E861-4FBD-B0E7-A1885FF83CC3}"/>
    <dgm:cxn modelId="{100E5862-D87A-4AED-A4DD-F552B1130C1A}" srcId="{5223D20C-C947-4F89-903E-11D77ADB30D4}" destId="{138C8F4F-654C-430A-A218-C5EE7EA2C24A}" srcOrd="0" destOrd="0" parTransId="{618A1CF6-6437-44D5-8CD4-D8939BDB35BA}" sibTransId="{89BE1EEA-A3C0-46FC-8470-718015408AC8}"/>
    <dgm:cxn modelId="{E57B2E34-334F-4BA0-9DAE-6B361866241C}" type="presOf" srcId="{EC18B0D2-46C9-4237-AEB5-C058F7F3FB97}" destId="{805B21D5-56C3-4689-B362-583F89C73FD3}" srcOrd="0" destOrd="0" presId="urn:microsoft.com/office/officeart/2005/8/layout/hierarchy2"/>
    <dgm:cxn modelId="{8BE99783-938F-4FAA-8489-8DD9A1A25239}" type="presOf" srcId="{5223D20C-C947-4F89-903E-11D77ADB30D4}" destId="{E52F9AC7-B527-40C5-AB42-FECFC20EC015}" srcOrd="0" destOrd="0" presId="urn:microsoft.com/office/officeart/2005/8/layout/hierarchy2"/>
    <dgm:cxn modelId="{D5AF6F71-2493-4EEB-855D-9B0FD911694F}" type="presOf" srcId="{2376E1A9-2077-411A-8B39-F85BBB37F50F}" destId="{01D5EFDF-708D-40C6-B7BF-7D11BB0F0626}" srcOrd="0" destOrd="0" presId="urn:microsoft.com/office/officeart/2005/8/layout/hierarchy2"/>
    <dgm:cxn modelId="{FD91C345-56E4-4168-880F-266FB54F496A}" type="presParOf" srcId="{DA52DF20-FD8B-4263-B0A7-C81E69EBF520}" destId="{8D0CBCE5-1A21-436C-9282-3BFE183315E0}" srcOrd="0" destOrd="0" presId="urn:microsoft.com/office/officeart/2005/8/layout/hierarchy2"/>
    <dgm:cxn modelId="{FDDCFF58-139C-4F98-A3BD-E18704888435}" type="presParOf" srcId="{8D0CBCE5-1A21-436C-9282-3BFE183315E0}" destId="{8EBB00A2-ADDB-4C38-ADCD-7B27BDCC9D6E}" srcOrd="0" destOrd="0" presId="urn:microsoft.com/office/officeart/2005/8/layout/hierarchy2"/>
    <dgm:cxn modelId="{6F2BF0BA-C51B-477E-9F5F-201CCDB4F44A}" type="presParOf" srcId="{8D0CBCE5-1A21-436C-9282-3BFE183315E0}" destId="{54360195-D140-4BBB-849F-F75981E542E7}" srcOrd="1" destOrd="0" presId="urn:microsoft.com/office/officeart/2005/8/layout/hierarchy2"/>
    <dgm:cxn modelId="{AA9E1A91-3820-4E8C-B8FF-F93E653B344B}" type="presParOf" srcId="{54360195-D140-4BBB-849F-F75981E542E7}" destId="{8C99424C-21F0-461F-9A35-A513A9E02322}" srcOrd="0" destOrd="0" presId="urn:microsoft.com/office/officeart/2005/8/layout/hierarchy2"/>
    <dgm:cxn modelId="{5DB32E29-B990-4D7A-AB13-DC8D043EEC48}" type="presParOf" srcId="{8C99424C-21F0-461F-9A35-A513A9E02322}" destId="{5F22F672-C802-479E-842F-4B9E62EED99C}" srcOrd="0" destOrd="0" presId="urn:microsoft.com/office/officeart/2005/8/layout/hierarchy2"/>
    <dgm:cxn modelId="{FF4D8D6A-03E2-4A9A-8F3D-0DFCC1FEC155}" type="presParOf" srcId="{54360195-D140-4BBB-849F-F75981E542E7}" destId="{08F261AD-50DF-4160-AE20-95B7E1C27EDE}" srcOrd="1" destOrd="0" presId="urn:microsoft.com/office/officeart/2005/8/layout/hierarchy2"/>
    <dgm:cxn modelId="{A4D6000F-89BB-4618-9984-25E88ECA42A5}" type="presParOf" srcId="{08F261AD-50DF-4160-AE20-95B7E1C27EDE}" destId="{C919050D-8538-4654-B26A-C2285745D835}" srcOrd="0" destOrd="0" presId="urn:microsoft.com/office/officeart/2005/8/layout/hierarchy2"/>
    <dgm:cxn modelId="{B483444B-01D0-4BF0-AE81-7C2254C0F5F3}" type="presParOf" srcId="{08F261AD-50DF-4160-AE20-95B7E1C27EDE}" destId="{DBA6CFFD-CBE3-4AB2-A0FB-8EC70122C9FE}" srcOrd="1" destOrd="0" presId="urn:microsoft.com/office/officeart/2005/8/layout/hierarchy2"/>
    <dgm:cxn modelId="{98E5A6F0-DE4D-410A-8054-3E4FBC9CF443}" type="presParOf" srcId="{DBA6CFFD-CBE3-4AB2-A0FB-8EC70122C9FE}" destId="{DE013926-D8CA-4EB8-AD81-EB773B85469A}" srcOrd="0" destOrd="0" presId="urn:microsoft.com/office/officeart/2005/8/layout/hierarchy2"/>
    <dgm:cxn modelId="{E1A10D19-7FA1-40F0-A236-AA92994DFA28}" type="presParOf" srcId="{DE013926-D8CA-4EB8-AD81-EB773B85469A}" destId="{E68FF180-E3DC-47D7-AC56-CA48A0183F91}" srcOrd="0" destOrd="0" presId="urn:microsoft.com/office/officeart/2005/8/layout/hierarchy2"/>
    <dgm:cxn modelId="{95700DE3-43FA-4853-87F8-8A949B711621}" type="presParOf" srcId="{DBA6CFFD-CBE3-4AB2-A0FB-8EC70122C9FE}" destId="{E34BD3CD-A79A-48F3-BE7D-995440CD5DFA}" srcOrd="1" destOrd="0" presId="urn:microsoft.com/office/officeart/2005/8/layout/hierarchy2"/>
    <dgm:cxn modelId="{66986B3B-A30F-4DE0-93F2-A5DCB266AD75}" type="presParOf" srcId="{E34BD3CD-A79A-48F3-BE7D-995440CD5DFA}" destId="{83B3EE57-1315-49F4-9875-700E188F4E57}" srcOrd="0" destOrd="0" presId="urn:microsoft.com/office/officeart/2005/8/layout/hierarchy2"/>
    <dgm:cxn modelId="{6FC1B5C8-7D82-42B3-91C8-5BE5F57CCCCB}" type="presParOf" srcId="{E34BD3CD-A79A-48F3-BE7D-995440CD5DFA}" destId="{FE784032-DDFD-49CA-9DD0-3A133BB9D79E}" srcOrd="1" destOrd="0" presId="urn:microsoft.com/office/officeart/2005/8/layout/hierarchy2"/>
    <dgm:cxn modelId="{406E3C56-8011-4F4A-B63E-2E81FD167EC7}" type="presParOf" srcId="{54360195-D140-4BBB-849F-F75981E542E7}" destId="{805B21D5-56C3-4689-B362-583F89C73FD3}" srcOrd="2" destOrd="0" presId="urn:microsoft.com/office/officeart/2005/8/layout/hierarchy2"/>
    <dgm:cxn modelId="{75AE57E7-18D4-425F-9BE3-1884FDCBBFD2}" type="presParOf" srcId="{805B21D5-56C3-4689-B362-583F89C73FD3}" destId="{9512BB50-058B-4427-9DA1-B039B1CD866D}" srcOrd="0" destOrd="0" presId="urn:microsoft.com/office/officeart/2005/8/layout/hierarchy2"/>
    <dgm:cxn modelId="{403323A4-D89D-4DDC-BBD7-28731EB96109}" type="presParOf" srcId="{54360195-D140-4BBB-849F-F75981E542E7}" destId="{924F4D74-A69F-4F2B-B4BF-79FA8D3B510D}" srcOrd="3" destOrd="0" presId="urn:microsoft.com/office/officeart/2005/8/layout/hierarchy2"/>
    <dgm:cxn modelId="{E7A650D8-2E22-404D-9B35-40D788AFB306}" type="presParOf" srcId="{924F4D74-A69F-4F2B-B4BF-79FA8D3B510D}" destId="{7D1BA7BD-A4E9-4AC0-A782-8A20AC9E76D5}" srcOrd="0" destOrd="0" presId="urn:microsoft.com/office/officeart/2005/8/layout/hierarchy2"/>
    <dgm:cxn modelId="{C9E02A78-C1FB-4403-AB3B-5D39774C7819}" type="presParOf" srcId="{924F4D74-A69F-4F2B-B4BF-79FA8D3B510D}" destId="{F5DBEDCE-A00C-471D-9F32-15DB4BCF4253}" srcOrd="1" destOrd="0" presId="urn:microsoft.com/office/officeart/2005/8/layout/hierarchy2"/>
    <dgm:cxn modelId="{1D03BA6F-A872-4D06-954C-6794C2B8221B}" type="presParOf" srcId="{F5DBEDCE-A00C-471D-9F32-15DB4BCF4253}" destId="{01D5EFDF-708D-40C6-B7BF-7D11BB0F0626}" srcOrd="0" destOrd="0" presId="urn:microsoft.com/office/officeart/2005/8/layout/hierarchy2"/>
    <dgm:cxn modelId="{D4CA573D-67BF-4C24-BC47-4722673B880E}" type="presParOf" srcId="{01D5EFDF-708D-40C6-B7BF-7D11BB0F0626}" destId="{91874B2F-2780-48CB-822B-46A0653800E8}" srcOrd="0" destOrd="0" presId="urn:microsoft.com/office/officeart/2005/8/layout/hierarchy2"/>
    <dgm:cxn modelId="{1BE7AE26-AE0C-4952-BA89-5A7319E6740B}" type="presParOf" srcId="{F5DBEDCE-A00C-471D-9F32-15DB4BCF4253}" destId="{06DA4F2A-032B-4A06-A222-D159C0F65D83}" srcOrd="1" destOrd="0" presId="urn:microsoft.com/office/officeart/2005/8/layout/hierarchy2"/>
    <dgm:cxn modelId="{F8505A09-0DF6-48B5-9DE3-C6EF8C85A0A4}" type="presParOf" srcId="{06DA4F2A-032B-4A06-A222-D159C0F65D83}" destId="{18C1B142-29E6-43A5-859A-18DF38C3B54A}" srcOrd="0" destOrd="0" presId="urn:microsoft.com/office/officeart/2005/8/layout/hierarchy2"/>
    <dgm:cxn modelId="{7F5E1130-6FDB-448C-A36C-A8DBCC9F3AA7}" type="presParOf" srcId="{06DA4F2A-032B-4A06-A222-D159C0F65D83}" destId="{8A2230B4-CD9F-4F2A-A11C-A7F536092C26}" srcOrd="1" destOrd="0" presId="urn:microsoft.com/office/officeart/2005/8/layout/hierarchy2"/>
    <dgm:cxn modelId="{7445921B-5637-4A4D-9543-A7D68A31A384}" type="presParOf" srcId="{54360195-D140-4BBB-849F-F75981E542E7}" destId="{1547F6E9-22B7-408C-83B6-2F82E84AA88C}" srcOrd="4" destOrd="0" presId="urn:microsoft.com/office/officeart/2005/8/layout/hierarchy2"/>
    <dgm:cxn modelId="{A5BE4F11-8AEC-446E-AA6E-83051873E2CB}" type="presParOf" srcId="{1547F6E9-22B7-408C-83B6-2F82E84AA88C}" destId="{8418420F-2BB2-4B9A-B794-F23553F51406}" srcOrd="0" destOrd="0" presId="urn:microsoft.com/office/officeart/2005/8/layout/hierarchy2"/>
    <dgm:cxn modelId="{66DB5EDE-B576-4DB8-9E57-0C0178E1C140}" type="presParOf" srcId="{54360195-D140-4BBB-849F-F75981E542E7}" destId="{B77A5F92-6FA6-4A28-8E94-1346DB5EB167}" srcOrd="5" destOrd="0" presId="urn:microsoft.com/office/officeart/2005/8/layout/hierarchy2"/>
    <dgm:cxn modelId="{107C66FC-1A38-45D9-A462-BEAD0A6BE347}" type="presParOf" srcId="{B77A5F92-6FA6-4A28-8E94-1346DB5EB167}" destId="{E52F9AC7-B527-40C5-AB42-FECFC20EC015}" srcOrd="0" destOrd="0" presId="urn:microsoft.com/office/officeart/2005/8/layout/hierarchy2"/>
    <dgm:cxn modelId="{9236533F-8351-49CE-8EFE-7B83EFEF67EE}" type="presParOf" srcId="{B77A5F92-6FA6-4A28-8E94-1346DB5EB167}" destId="{7552F595-7FB6-4DDC-AEE9-954BC7EFABA8}" srcOrd="1" destOrd="0" presId="urn:microsoft.com/office/officeart/2005/8/layout/hierarchy2"/>
    <dgm:cxn modelId="{2B23011C-44CC-43AB-AC0E-9538EAF5A142}" type="presParOf" srcId="{7552F595-7FB6-4DDC-AEE9-954BC7EFABA8}" destId="{739F3806-DD54-435D-AEA3-B1E0B29E1325}" srcOrd="0" destOrd="0" presId="urn:microsoft.com/office/officeart/2005/8/layout/hierarchy2"/>
    <dgm:cxn modelId="{F16652F6-26B0-4FF2-8BC3-3B95FB557236}" type="presParOf" srcId="{739F3806-DD54-435D-AEA3-B1E0B29E1325}" destId="{5E9F6958-63DC-4036-B774-1D31E944D08E}" srcOrd="0" destOrd="0" presId="urn:microsoft.com/office/officeart/2005/8/layout/hierarchy2"/>
    <dgm:cxn modelId="{51CCF83A-37EA-4A4E-B4DE-D386AE5AE284}" type="presParOf" srcId="{7552F595-7FB6-4DDC-AEE9-954BC7EFABA8}" destId="{A12DD8B0-B0F4-4A70-8F1E-7F50F1035F2C}" srcOrd="1" destOrd="0" presId="urn:microsoft.com/office/officeart/2005/8/layout/hierarchy2"/>
    <dgm:cxn modelId="{0316E593-FD09-4468-B9E0-12A2AE5EDFE2}" type="presParOf" srcId="{A12DD8B0-B0F4-4A70-8F1E-7F50F1035F2C}" destId="{7130EC93-9187-4882-87CA-DA976659CA8D}" srcOrd="0" destOrd="0" presId="urn:microsoft.com/office/officeart/2005/8/layout/hierarchy2"/>
    <dgm:cxn modelId="{7ABEFF95-6416-4526-B833-C670FF5620F6}" type="presParOf" srcId="{A12DD8B0-B0F4-4A70-8F1E-7F50F1035F2C}" destId="{54005AA1-5564-45C4-AAE6-5830DFCDB615}" srcOrd="1" destOrd="0" presId="urn:microsoft.com/office/officeart/2005/8/layout/hierarchy2"/>
    <dgm:cxn modelId="{53AE4D19-A62B-4505-AEBA-038B13F4A7CF}" type="presParOf" srcId="{54360195-D140-4BBB-849F-F75981E542E7}" destId="{49F45F1D-81CA-4D2F-AF83-DEB0AB6F087D}" srcOrd="6" destOrd="0" presId="urn:microsoft.com/office/officeart/2005/8/layout/hierarchy2"/>
    <dgm:cxn modelId="{FAA2E140-37EC-4403-B41E-1F787CB470B2}" type="presParOf" srcId="{49F45F1D-81CA-4D2F-AF83-DEB0AB6F087D}" destId="{C63967AE-BC9F-4A74-93C6-B0281D9D4465}" srcOrd="0" destOrd="0" presId="urn:microsoft.com/office/officeart/2005/8/layout/hierarchy2"/>
    <dgm:cxn modelId="{714051BF-B092-466B-A4AC-8B6D0BCCBBA9}" type="presParOf" srcId="{54360195-D140-4BBB-849F-F75981E542E7}" destId="{7B5EBDAF-B61F-4F8D-A429-DDD401647B5D}" srcOrd="7" destOrd="0" presId="urn:microsoft.com/office/officeart/2005/8/layout/hierarchy2"/>
    <dgm:cxn modelId="{B9756143-85FC-429B-8C15-94B23E7A6514}" type="presParOf" srcId="{7B5EBDAF-B61F-4F8D-A429-DDD401647B5D}" destId="{3CD0E520-F79F-46BD-A956-EFAC22F50627}" srcOrd="0" destOrd="0" presId="urn:microsoft.com/office/officeart/2005/8/layout/hierarchy2"/>
    <dgm:cxn modelId="{578859C8-9576-4388-98A8-A4D62F827F1C}" type="presParOf" srcId="{7B5EBDAF-B61F-4F8D-A429-DDD401647B5D}" destId="{2E090952-2350-42AC-9913-6F17B48E4E2D}" srcOrd="1" destOrd="0" presId="urn:microsoft.com/office/officeart/2005/8/layout/hierarchy2"/>
    <dgm:cxn modelId="{4809587F-9F58-4A11-BABD-C1DFA8F54864}" type="presParOf" srcId="{2E090952-2350-42AC-9913-6F17B48E4E2D}" destId="{EC8E09FE-0DA8-49DF-A9F7-84B794F1672B}" srcOrd="0" destOrd="0" presId="urn:microsoft.com/office/officeart/2005/8/layout/hierarchy2"/>
    <dgm:cxn modelId="{71DA4F7D-6237-49AD-9908-B3DE6072F4C3}" type="presParOf" srcId="{EC8E09FE-0DA8-49DF-A9F7-84B794F1672B}" destId="{90C44218-59B5-498F-A4B3-7346D01295C8}" srcOrd="0" destOrd="0" presId="urn:microsoft.com/office/officeart/2005/8/layout/hierarchy2"/>
    <dgm:cxn modelId="{04687377-CC35-47AD-8DB5-06025EC2226D}" type="presParOf" srcId="{2E090952-2350-42AC-9913-6F17B48E4E2D}" destId="{7055E679-7A8B-4746-ACA3-DE0CE1F7CB4D}" srcOrd="1" destOrd="0" presId="urn:microsoft.com/office/officeart/2005/8/layout/hierarchy2"/>
    <dgm:cxn modelId="{32F6B169-E3E4-46A8-9FC2-7408D1B9BD4D}" type="presParOf" srcId="{7055E679-7A8B-4746-ACA3-DE0CE1F7CB4D}" destId="{A735A6B3-15F4-41AF-8B94-4EFB547CB3A2}" srcOrd="0" destOrd="0" presId="urn:microsoft.com/office/officeart/2005/8/layout/hierarchy2"/>
    <dgm:cxn modelId="{AD1DFEFD-C7E3-4738-9334-E6C1FB971B93}" type="presParOf" srcId="{7055E679-7A8B-4746-ACA3-DE0CE1F7CB4D}" destId="{2792CCAD-B909-4633-9D30-A2415C503A8F}" srcOrd="1" destOrd="0" presId="urn:microsoft.com/office/officeart/2005/8/layout/hierarchy2"/>
    <dgm:cxn modelId="{7C728C5E-7421-4E1A-B3A7-B99F1F98770E}" type="presParOf" srcId="{54360195-D140-4BBB-849F-F75981E542E7}" destId="{C1AA7E2B-26FE-4A5D-8318-3CCD14C84EB0}" srcOrd="8" destOrd="0" presId="urn:microsoft.com/office/officeart/2005/8/layout/hierarchy2"/>
    <dgm:cxn modelId="{173BCFE7-8C5A-4466-BBAE-FF9B9D46C202}" type="presParOf" srcId="{C1AA7E2B-26FE-4A5D-8318-3CCD14C84EB0}" destId="{748B1998-37EE-4839-A743-9C94FA97799C}" srcOrd="0" destOrd="0" presId="urn:microsoft.com/office/officeart/2005/8/layout/hierarchy2"/>
    <dgm:cxn modelId="{CAFB4D94-765A-4B69-BB6E-C706BE06036D}" type="presParOf" srcId="{54360195-D140-4BBB-849F-F75981E542E7}" destId="{C3492068-BDC9-4272-A93B-E469F583DFC5}" srcOrd="9" destOrd="0" presId="urn:microsoft.com/office/officeart/2005/8/layout/hierarchy2"/>
    <dgm:cxn modelId="{1F93A4FC-1492-4E8D-8457-21B5E9894D46}" type="presParOf" srcId="{C3492068-BDC9-4272-A93B-E469F583DFC5}" destId="{F7BCAE65-077E-489B-B638-F377E8442002}" srcOrd="0" destOrd="0" presId="urn:microsoft.com/office/officeart/2005/8/layout/hierarchy2"/>
    <dgm:cxn modelId="{CBD998B9-2220-4B83-892E-84C5676B57D7}" type="presParOf" srcId="{C3492068-BDC9-4272-A93B-E469F583DFC5}" destId="{BF1459A0-5884-4486-B5C5-3D81D332810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9B7A3D-5452-4966-B175-5BBBC72122C3}">
      <dsp:nvSpPr>
        <dsp:cNvPr id="0" name=""/>
        <dsp:cNvSpPr/>
      </dsp:nvSpPr>
      <dsp:spPr>
        <a:xfrm rot="10800000">
          <a:off x="1407635" y="3522"/>
          <a:ext cx="4469071" cy="1127866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358" tIns="182880" rIns="341376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kern="1200" dirty="0" smtClean="0"/>
            <a:t>Епос</a:t>
          </a:r>
          <a:endParaRPr lang="ru-RU" sz="4800" kern="1200" dirty="0"/>
        </a:p>
      </dsp:txBody>
      <dsp:txXfrm rot="10800000">
        <a:off x="1689601" y="3522"/>
        <a:ext cx="4187105" cy="1127866"/>
      </dsp:txXfrm>
    </dsp:sp>
    <dsp:sp modelId="{6D97E2B2-BFF2-48B9-A409-C25BB589D4C5}">
      <dsp:nvSpPr>
        <dsp:cNvPr id="0" name=""/>
        <dsp:cNvSpPr/>
      </dsp:nvSpPr>
      <dsp:spPr>
        <a:xfrm>
          <a:off x="843701" y="3522"/>
          <a:ext cx="1127866" cy="1127866"/>
        </a:xfrm>
        <a:prstGeom prst="ellipse">
          <a:avLst/>
        </a:prstGeom>
        <a:gradFill rotWithShape="0">
          <a:gsLst>
            <a:gs pos="0">
              <a:schemeClr val="accent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932976D-FC37-49C3-BA18-75EF2DD659D7}">
      <dsp:nvSpPr>
        <dsp:cNvPr id="0" name=""/>
        <dsp:cNvSpPr/>
      </dsp:nvSpPr>
      <dsp:spPr>
        <a:xfrm rot="10800000">
          <a:off x="1407635" y="1468066"/>
          <a:ext cx="4469071" cy="1127866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358" tIns="182880" rIns="341376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kern="1200" dirty="0" smtClean="0"/>
            <a:t>Лірика</a:t>
          </a:r>
          <a:endParaRPr lang="ru-RU" sz="4800" kern="1200" dirty="0"/>
        </a:p>
      </dsp:txBody>
      <dsp:txXfrm rot="10800000">
        <a:off x="1689601" y="1468066"/>
        <a:ext cx="4187105" cy="1127866"/>
      </dsp:txXfrm>
    </dsp:sp>
    <dsp:sp modelId="{6F9F994D-38FF-4A3B-9371-F309D39218DF}">
      <dsp:nvSpPr>
        <dsp:cNvPr id="0" name=""/>
        <dsp:cNvSpPr/>
      </dsp:nvSpPr>
      <dsp:spPr>
        <a:xfrm>
          <a:off x="843701" y="1468066"/>
          <a:ext cx="1127866" cy="1127866"/>
        </a:xfrm>
        <a:prstGeom prst="ellipse">
          <a:avLst/>
        </a:prstGeom>
        <a:gradFill rotWithShape="0">
          <a:gsLst>
            <a:gs pos="0">
              <a:schemeClr val="accent3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88EAD53-7E58-49CE-B558-3B1DCC9E627C}">
      <dsp:nvSpPr>
        <dsp:cNvPr id="0" name=""/>
        <dsp:cNvSpPr/>
      </dsp:nvSpPr>
      <dsp:spPr>
        <a:xfrm rot="10800000">
          <a:off x="1407635" y="2932610"/>
          <a:ext cx="4469071" cy="1127866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358" tIns="182880" rIns="341376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kern="1200" dirty="0" smtClean="0"/>
            <a:t>Драма</a:t>
          </a:r>
          <a:endParaRPr lang="ru-RU" sz="4800" kern="1200" dirty="0"/>
        </a:p>
      </dsp:txBody>
      <dsp:txXfrm rot="10800000">
        <a:off x="1689601" y="2932610"/>
        <a:ext cx="4187105" cy="1127866"/>
      </dsp:txXfrm>
    </dsp:sp>
    <dsp:sp modelId="{949731C1-6706-4F61-90A0-26C79CEBEDAA}">
      <dsp:nvSpPr>
        <dsp:cNvPr id="0" name=""/>
        <dsp:cNvSpPr/>
      </dsp:nvSpPr>
      <dsp:spPr>
        <a:xfrm>
          <a:off x="843701" y="2932610"/>
          <a:ext cx="1127866" cy="1127866"/>
        </a:xfrm>
        <a:prstGeom prst="ellipse">
          <a:avLst/>
        </a:prstGeom>
        <a:gradFill rotWithShape="0">
          <a:gsLst>
            <a:gs pos="0">
              <a:schemeClr val="accent4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43999-3ECE-4E7C-9CCC-035866CF2832}">
      <dsp:nvSpPr>
        <dsp:cNvPr id="0" name=""/>
        <dsp:cNvSpPr/>
      </dsp:nvSpPr>
      <dsp:spPr>
        <a:xfrm>
          <a:off x="-5699197" y="-872376"/>
          <a:ext cx="6785312" cy="6785312"/>
        </a:xfrm>
        <a:prstGeom prst="blockArc">
          <a:avLst>
            <a:gd name="adj1" fmla="val 18900000"/>
            <a:gd name="adj2" fmla="val 2700000"/>
            <a:gd name="adj3" fmla="val 318"/>
          </a:avLst>
        </a:prstGeom>
        <a:noFill/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47D972-2DE1-4309-B305-377A2051E728}">
      <dsp:nvSpPr>
        <dsp:cNvPr id="0" name=""/>
        <dsp:cNvSpPr/>
      </dsp:nvSpPr>
      <dsp:spPr>
        <a:xfrm>
          <a:off x="474778" y="314934"/>
          <a:ext cx="7951555" cy="630271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0027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Наявність розгорнутого сюжету</a:t>
          </a:r>
          <a:endParaRPr lang="ru-RU" sz="1700" kern="1200" dirty="0"/>
        </a:p>
      </dsp:txBody>
      <dsp:txXfrm>
        <a:off x="474778" y="314934"/>
        <a:ext cx="7951555" cy="630271"/>
      </dsp:txXfrm>
    </dsp:sp>
    <dsp:sp modelId="{6B30838C-7844-4ECC-A2D3-ADA83B0F6592}">
      <dsp:nvSpPr>
        <dsp:cNvPr id="0" name=""/>
        <dsp:cNvSpPr/>
      </dsp:nvSpPr>
      <dsp:spPr>
        <a:xfrm>
          <a:off x="80858" y="236150"/>
          <a:ext cx="787839" cy="787839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EE6D5B-B956-4A46-B3A4-CE73B371C6DB}">
      <dsp:nvSpPr>
        <dsp:cNvPr id="0" name=""/>
        <dsp:cNvSpPr/>
      </dsp:nvSpPr>
      <dsp:spPr>
        <a:xfrm>
          <a:off x="926412" y="1260039"/>
          <a:ext cx="7499921" cy="630271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50027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Використання ліричних і епічних засобів у відображенні дійсності</a:t>
          </a:r>
          <a:endParaRPr lang="ru-RU" sz="1700" kern="1200" dirty="0"/>
        </a:p>
      </dsp:txBody>
      <dsp:txXfrm>
        <a:off x="926412" y="1260039"/>
        <a:ext cx="7499921" cy="630271"/>
      </dsp:txXfrm>
    </dsp:sp>
    <dsp:sp modelId="{C6F025E4-94C1-4A58-A92D-E61454E26969}">
      <dsp:nvSpPr>
        <dsp:cNvPr id="0" name=""/>
        <dsp:cNvSpPr/>
      </dsp:nvSpPr>
      <dsp:spPr>
        <a:xfrm>
          <a:off x="532492" y="1181255"/>
          <a:ext cx="787839" cy="787839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8474E52-7186-497F-ABE1-29ECD932A9B7}">
      <dsp:nvSpPr>
        <dsp:cNvPr id="0" name=""/>
        <dsp:cNvSpPr/>
      </dsp:nvSpPr>
      <dsp:spPr>
        <a:xfrm>
          <a:off x="1065027" y="2205144"/>
          <a:ext cx="7361305" cy="630271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0027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err="1" smtClean="0"/>
            <a:t>Розкритття</a:t>
          </a:r>
          <a:r>
            <a:rPr lang="uk-UA" sz="1700" kern="1200" dirty="0" smtClean="0"/>
            <a:t> внутрішнього стану героїв</a:t>
          </a:r>
          <a:endParaRPr lang="ru-RU" sz="1700" kern="1200" dirty="0"/>
        </a:p>
      </dsp:txBody>
      <dsp:txXfrm>
        <a:off x="1065027" y="2205144"/>
        <a:ext cx="7361305" cy="630271"/>
      </dsp:txXfrm>
    </dsp:sp>
    <dsp:sp modelId="{4E696D5C-FEED-48E2-AFA3-6FD89AE64175}">
      <dsp:nvSpPr>
        <dsp:cNvPr id="0" name=""/>
        <dsp:cNvSpPr/>
      </dsp:nvSpPr>
      <dsp:spPr>
        <a:xfrm>
          <a:off x="671108" y="2126360"/>
          <a:ext cx="787839" cy="787839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22303B-2DFC-42B0-8AEA-02EB46424039}">
      <dsp:nvSpPr>
        <dsp:cNvPr id="0" name=""/>
        <dsp:cNvSpPr/>
      </dsp:nvSpPr>
      <dsp:spPr>
        <a:xfrm>
          <a:off x="926412" y="3150249"/>
          <a:ext cx="7499921" cy="63027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027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Паралельно з образами, що входять у розвиток сюжету, є образ ліричного героя</a:t>
          </a:r>
          <a:endParaRPr lang="ru-RU" sz="1700" kern="1200" dirty="0"/>
        </a:p>
      </dsp:txBody>
      <dsp:txXfrm>
        <a:off x="926412" y="3150249"/>
        <a:ext cx="7499921" cy="630271"/>
      </dsp:txXfrm>
    </dsp:sp>
    <dsp:sp modelId="{2395C974-BA41-4FE7-B319-C91C112F9C7E}">
      <dsp:nvSpPr>
        <dsp:cNvPr id="0" name=""/>
        <dsp:cNvSpPr/>
      </dsp:nvSpPr>
      <dsp:spPr>
        <a:xfrm>
          <a:off x="532492" y="3071465"/>
          <a:ext cx="787839" cy="787839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97FC0FF-2761-4B60-8900-53CA0BDE8608}">
      <dsp:nvSpPr>
        <dsp:cNvPr id="0" name=""/>
        <dsp:cNvSpPr/>
      </dsp:nvSpPr>
      <dsp:spPr>
        <a:xfrm>
          <a:off x="474778" y="4095354"/>
          <a:ext cx="7951555" cy="630271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0027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Пишуться переважно віршованою мовою</a:t>
          </a:r>
          <a:endParaRPr lang="ru-RU" sz="1700" kern="1200" dirty="0"/>
        </a:p>
      </dsp:txBody>
      <dsp:txXfrm>
        <a:off x="474778" y="4095354"/>
        <a:ext cx="7951555" cy="630271"/>
      </dsp:txXfrm>
    </dsp:sp>
    <dsp:sp modelId="{10BE074C-E28A-4145-BBBB-4D68BCFD4637}">
      <dsp:nvSpPr>
        <dsp:cNvPr id="0" name=""/>
        <dsp:cNvSpPr/>
      </dsp:nvSpPr>
      <dsp:spPr>
        <a:xfrm>
          <a:off x="80858" y="4016570"/>
          <a:ext cx="787839" cy="787839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BB00A2-ADDB-4C38-ADCD-7B27BDCC9D6E}">
      <dsp:nvSpPr>
        <dsp:cNvPr id="0" name=""/>
        <dsp:cNvSpPr/>
      </dsp:nvSpPr>
      <dsp:spPr>
        <a:xfrm>
          <a:off x="0" y="2535238"/>
          <a:ext cx="2094903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Ліро-епічні жанри</a:t>
          </a:r>
          <a:endParaRPr lang="ru-RU" sz="2800" kern="1200" dirty="0"/>
        </a:p>
      </dsp:txBody>
      <dsp:txXfrm>
        <a:off x="30679" y="2565917"/>
        <a:ext cx="2033545" cy="986093"/>
      </dsp:txXfrm>
    </dsp:sp>
    <dsp:sp modelId="{8C99424C-21F0-461F-9A35-A513A9E02322}">
      <dsp:nvSpPr>
        <dsp:cNvPr id="0" name=""/>
        <dsp:cNvSpPr/>
      </dsp:nvSpPr>
      <dsp:spPr>
        <a:xfrm rot="17343730">
          <a:off x="1224342" y="1821495"/>
          <a:ext cx="2585547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2585547" y="15585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452477" y="1772441"/>
        <a:ext cx="129277" cy="129277"/>
      </dsp:txXfrm>
    </dsp:sp>
    <dsp:sp modelId="{C919050D-8538-4654-B26A-C2285745D835}">
      <dsp:nvSpPr>
        <dsp:cNvPr id="0" name=""/>
        <dsp:cNvSpPr/>
      </dsp:nvSpPr>
      <dsp:spPr>
        <a:xfrm>
          <a:off x="2939327" y="91470"/>
          <a:ext cx="2094903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3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kern="1200" dirty="0" smtClean="0"/>
            <a:t>Поема</a:t>
          </a:r>
          <a:endParaRPr lang="ru-RU" sz="3600" kern="1200" dirty="0" smtClean="0"/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2970006" y="122149"/>
        <a:ext cx="2033545" cy="986093"/>
      </dsp:txXfrm>
    </dsp:sp>
    <dsp:sp modelId="{DE013926-D8CA-4EB8-AD81-EB773B85469A}">
      <dsp:nvSpPr>
        <dsp:cNvPr id="0" name=""/>
        <dsp:cNvSpPr/>
      </dsp:nvSpPr>
      <dsp:spPr>
        <a:xfrm>
          <a:off x="5034231" y="599611"/>
          <a:ext cx="837961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837961" y="15585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432263" y="594247"/>
        <a:ext cx="41898" cy="41898"/>
      </dsp:txXfrm>
    </dsp:sp>
    <dsp:sp modelId="{83B3EE57-1315-49F4-9875-700E188F4E57}">
      <dsp:nvSpPr>
        <dsp:cNvPr id="0" name=""/>
        <dsp:cNvSpPr/>
      </dsp:nvSpPr>
      <dsp:spPr>
        <a:xfrm>
          <a:off x="5872193" y="91470"/>
          <a:ext cx="2669955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Віршована повість або оповідання із напруженим динамічним розвитком подій, характери розкриваються досить повно</a:t>
          </a:r>
          <a:endParaRPr lang="ru-RU" sz="1200" kern="1200" dirty="0"/>
        </a:p>
      </dsp:txBody>
      <dsp:txXfrm>
        <a:off x="5902872" y="122149"/>
        <a:ext cx="2608597" cy="986093"/>
      </dsp:txXfrm>
    </dsp:sp>
    <dsp:sp modelId="{805B21D5-56C3-4689-B362-583F89C73FD3}">
      <dsp:nvSpPr>
        <dsp:cNvPr id="0" name=""/>
        <dsp:cNvSpPr/>
      </dsp:nvSpPr>
      <dsp:spPr>
        <a:xfrm rot="18256295">
          <a:off x="1767338" y="2423780"/>
          <a:ext cx="1499554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1499554" y="15585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79626" y="2401876"/>
        <a:ext cx="74977" cy="74977"/>
      </dsp:txXfrm>
    </dsp:sp>
    <dsp:sp modelId="{7D1BA7BD-A4E9-4AC0-A782-8A20AC9E76D5}">
      <dsp:nvSpPr>
        <dsp:cNvPr id="0" name=""/>
        <dsp:cNvSpPr/>
      </dsp:nvSpPr>
      <dsp:spPr>
        <a:xfrm>
          <a:off x="2939327" y="1296040"/>
          <a:ext cx="2094903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kern="1200" dirty="0" smtClean="0"/>
            <a:t>Балада</a:t>
          </a:r>
          <a:endParaRPr lang="ru-RU" sz="3600" kern="1200" dirty="0" smtClean="0"/>
        </a:p>
        <a:p>
          <a:pPr lvl="0" algn="ctr">
            <a:spcBef>
              <a:spcPct val="0"/>
            </a:spcBef>
          </a:pPr>
          <a:endParaRPr lang="ru-RU" kern="1200" dirty="0"/>
        </a:p>
      </dsp:txBody>
      <dsp:txXfrm>
        <a:off x="2970006" y="1326719"/>
        <a:ext cx="2033545" cy="986093"/>
      </dsp:txXfrm>
    </dsp:sp>
    <dsp:sp modelId="{01D5EFDF-708D-40C6-B7BF-7D11BB0F0626}">
      <dsp:nvSpPr>
        <dsp:cNvPr id="0" name=""/>
        <dsp:cNvSpPr/>
      </dsp:nvSpPr>
      <dsp:spPr>
        <a:xfrm>
          <a:off x="5034231" y="1804180"/>
          <a:ext cx="837961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837961" y="15585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432263" y="1798817"/>
        <a:ext cx="41898" cy="41898"/>
      </dsp:txXfrm>
    </dsp:sp>
    <dsp:sp modelId="{18C1B142-29E6-43A5-859A-18DF38C3B54A}">
      <dsp:nvSpPr>
        <dsp:cNvPr id="0" name=""/>
        <dsp:cNvSpPr/>
      </dsp:nvSpPr>
      <dsp:spPr>
        <a:xfrm>
          <a:off x="5872193" y="1296040"/>
          <a:ext cx="2643789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200" kern="1200" dirty="0" smtClean="0"/>
            <a:t>Невеликий сюжетний вірш, в основі якого частіше усього лежить надзвичайний випадок, більшість балад </a:t>
          </a:r>
          <a:r>
            <a:rPr lang="uk-UA" sz="1200" kern="1200" dirty="0" err="1" smtClean="0"/>
            <a:t>пов</a:t>
          </a:r>
          <a:r>
            <a:rPr lang="uk-UA" sz="1200" kern="1200" dirty="0" smtClean="0"/>
            <a:t> ‘</a:t>
          </a:r>
          <a:r>
            <a:rPr lang="uk-UA" sz="1200" kern="1200" dirty="0" err="1" smtClean="0"/>
            <a:t>язана</a:t>
          </a:r>
          <a:r>
            <a:rPr lang="uk-UA" sz="1200" kern="1200" dirty="0" smtClean="0"/>
            <a:t> з історичними подіями або переказами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5902872" y="1326719"/>
        <a:ext cx="2582431" cy="986093"/>
      </dsp:txXfrm>
    </dsp:sp>
    <dsp:sp modelId="{1547F6E9-22B7-408C-83B6-2F82E84AA88C}">
      <dsp:nvSpPr>
        <dsp:cNvPr id="0" name=""/>
        <dsp:cNvSpPr/>
      </dsp:nvSpPr>
      <dsp:spPr>
        <a:xfrm rot="21459101">
          <a:off x="2094549" y="3026065"/>
          <a:ext cx="845133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845133" y="15585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95987" y="3020522"/>
        <a:ext cx="42256" cy="42256"/>
      </dsp:txXfrm>
    </dsp:sp>
    <dsp:sp modelId="{E52F9AC7-B527-40C5-AB42-FECFC20EC015}">
      <dsp:nvSpPr>
        <dsp:cNvPr id="0" name=""/>
        <dsp:cNvSpPr/>
      </dsp:nvSpPr>
      <dsp:spPr>
        <a:xfrm>
          <a:off x="2939327" y="2500610"/>
          <a:ext cx="2094903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4000" kern="1200" dirty="0" smtClean="0"/>
            <a:t>Байка</a:t>
          </a:r>
          <a:endParaRPr lang="ru-RU" sz="1200" kern="1200" dirty="0" smtClean="0"/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2970006" y="2531289"/>
        <a:ext cx="2033545" cy="986093"/>
      </dsp:txXfrm>
    </dsp:sp>
    <dsp:sp modelId="{739F3806-DD54-435D-AEA3-B1E0B29E1325}">
      <dsp:nvSpPr>
        <dsp:cNvPr id="0" name=""/>
        <dsp:cNvSpPr/>
      </dsp:nvSpPr>
      <dsp:spPr>
        <a:xfrm>
          <a:off x="5034231" y="3008750"/>
          <a:ext cx="837961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837961" y="15585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432263" y="3003386"/>
        <a:ext cx="41898" cy="41898"/>
      </dsp:txXfrm>
    </dsp:sp>
    <dsp:sp modelId="{7130EC93-9187-4882-87CA-DA976659CA8D}">
      <dsp:nvSpPr>
        <dsp:cNvPr id="0" name=""/>
        <dsp:cNvSpPr/>
      </dsp:nvSpPr>
      <dsp:spPr>
        <a:xfrm>
          <a:off x="5872193" y="2500610"/>
          <a:ext cx="2670960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Невеликий </a:t>
          </a:r>
          <a:r>
            <a:rPr lang="ru-RU" sz="1400" kern="1200" dirty="0" err="1" smtClean="0"/>
            <a:t>алегоричний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здебільшого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віршовий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твір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повчального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змісту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>
        <a:off x="5902872" y="2531289"/>
        <a:ext cx="2609602" cy="986093"/>
      </dsp:txXfrm>
    </dsp:sp>
    <dsp:sp modelId="{49F45F1D-81CA-4D2F-AF83-DEB0AB6F087D}">
      <dsp:nvSpPr>
        <dsp:cNvPr id="0" name=""/>
        <dsp:cNvSpPr/>
      </dsp:nvSpPr>
      <dsp:spPr>
        <a:xfrm rot="3250771">
          <a:off x="1795691" y="3628349"/>
          <a:ext cx="1442849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1442849" y="15585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81044" y="3607864"/>
        <a:ext cx="72142" cy="72142"/>
      </dsp:txXfrm>
    </dsp:sp>
    <dsp:sp modelId="{3CD0E520-F79F-46BD-A956-EFAC22F50627}">
      <dsp:nvSpPr>
        <dsp:cNvPr id="0" name=""/>
        <dsp:cNvSpPr/>
      </dsp:nvSpPr>
      <dsp:spPr>
        <a:xfrm>
          <a:off x="2939327" y="3705179"/>
          <a:ext cx="2094903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/>
            <a:t>Притча</a:t>
          </a:r>
          <a:endParaRPr lang="ru-RU" sz="3600" kern="1200" dirty="0"/>
        </a:p>
      </dsp:txBody>
      <dsp:txXfrm>
        <a:off x="2970006" y="3735858"/>
        <a:ext cx="2033545" cy="986093"/>
      </dsp:txXfrm>
    </dsp:sp>
    <dsp:sp modelId="{EC8E09FE-0DA8-49DF-A9F7-84B794F1672B}">
      <dsp:nvSpPr>
        <dsp:cNvPr id="0" name=""/>
        <dsp:cNvSpPr/>
      </dsp:nvSpPr>
      <dsp:spPr>
        <a:xfrm>
          <a:off x="5034231" y="4213320"/>
          <a:ext cx="837961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837961" y="15585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432263" y="4207956"/>
        <a:ext cx="41898" cy="41898"/>
      </dsp:txXfrm>
    </dsp:sp>
    <dsp:sp modelId="{A735A6B3-15F4-41AF-8B94-4EFB547CB3A2}">
      <dsp:nvSpPr>
        <dsp:cNvPr id="0" name=""/>
        <dsp:cNvSpPr/>
      </dsp:nvSpPr>
      <dsp:spPr>
        <a:xfrm>
          <a:off x="5872193" y="3705179"/>
          <a:ext cx="2690296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</a:t>
          </a:r>
          <a:r>
            <a:rPr lang="ru-RU" sz="1400" kern="1200" dirty="0" err="1" smtClean="0"/>
            <a:t>Повчальна</a:t>
          </a:r>
          <a:r>
            <a:rPr lang="ru-RU" sz="1400" kern="1200" dirty="0" smtClean="0"/>
            <a:t>  </a:t>
          </a:r>
          <a:r>
            <a:rPr lang="ru-RU" sz="1400" kern="1200" dirty="0" err="1" smtClean="0"/>
            <a:t>алегорична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оповідь</a:t>
          </a:r>
          <a:r>
            <a:rPr lang="ru-RU" sz="1400" kern="1200" dirty="0" smtClean="0"/>
            <a:t>, в </a:t>
          </a:r>
          <a:r>
            <a:rPr lang="ru-RU" sz="1400" kern="1200" dirty="0" err="1" smtClean="0"/>
            <a:t>якій</a:t>
          </a:r>
          <a:r>
            <a:rPr lang="ru-RU" sz="1400" kern="1200" dirty="0" smtClean="0"/>
            <a:t> фабула </a:t>
          </a:r>
          <a:r>
            <a:rPr lang="ru-RU" sz="1400" kern="1200" dirty="0" err="1" smtClean="0"/>
            <a:t>підпорядкована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моралізаційній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частині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твору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>
        <a:off x="5902872" y="3735858"/>
        <a:ext cx="2628938" cy="986093"/>
      </dsp:txXfrm>
    </dsp:sp>
    <dsp:sp modelId="{C1AA7E2B-26FE-4A5D-8318-3CCD14C84EB0}">
      <dsp:nvSpPr>
        <dsp:cNvPr id="0" name=""/>
        <dsp:cNvSpPr/>
      </dsp:nvSpPr>
      <dsp:spPr>
        <a:xfrm rot="4225415">
          <a:off x="1257021" y="4230634"/>
          <a:ext cx="2520189" cy="31170"/>
        </a:xfrm>
        <a:custGeom>
          <a:avLst/>
          <a:gdLst/>
          <a:ahLst/>
          <a:cxnLst/>
          <a:rect l="0" t="0" r="0" b="0"/>
          <a:pathLst>
            <a:path>
              <a:moveTo>
                <a:pt x="0" y="15585"/>
              </a:moveTo>
              <a:lnTo>
                <a:pt x="2520189" y="15585"/>
              </a:lnTo>
            </a:path>
          </a:pathLst>
        </a:custGeom>
        <a:noFill/>
        <a:ln w="285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454111" y="4183215"/>
        <a:ext cx="126009" cy="126009"/>
      </dsp:txXfrm>
    </dsp:sp>
    <dsp:sp modelId="{F7BCAE65-077E-489B-B638-F377E8442002}">
      <dsp:nvSpPr>
        <dsp:cNvPr id="0" name=""/>
        <dsp:cNvSpPr/>
      </dsp:nvSpPr>
      <dsp:spPr>
        <a:xfrm>
          <a:off x="2939327" y="4909749"/>
          <a:ext cx="2094903" cy="1047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Віршований роман</a:t>
          </a:r>
          <a:endParaRPr lang="ru-RU" sz="2600" kern="1200" dirty="0"/>
        </a:p>
      </dsp:txBody>
      <dsp:txXfrm>
        <a:off x="2970006" y="4940428"/>
        <a:ext cx="2033545" cy="98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5CE9F9E-925C-4683-B2DD-31FBEE7D9F7A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6325317-1123-4D3C-8DF6-33C2B2A473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A%D0%BE%D0%BC%D0%B5%D0%B4%D1%96%D1%8F" TargetMode="External"/><Relationship Id="rId13" Type="http://schemas.openxmlformats.org/officeDocument/2006/relationships/hyperlink" Target="https://uk.wikipedia.org/wiki/%D0%9A%D0%B0%D0%B7%D0%BA%D0%B0" TargetMode="External"/><Relationship Id="rId18" Type="http://schemas.openxmlformats.org/officeDocument/2006/relationships/hyperlink" Target="https://uk.wikipedia.org/wiki/%D0%A0%D0%BE%D0%BC%D0%B0%D0%BD_(%D0%B6%D0%B0%D0%BD%D1%80)" TargetMode="External"/><Relationship Id="rId3" Type="http://schemas.openxmlformats.org/officeDocument/2006/relationships/hyperlink" Target="https://uk.wikipedia.org/wiki/%D0%9F%D1%96%D1%81%D0%BD%D1%8F" TargetMode="External"/><Relationship Id="rId7" Type="http://schemas.openxmlformats.org/officeDocument/2006/relationships/hyperlink" Target="https://uk.wikipedia.org/wiki/%D0%A2%D1%80%D0%B0%D0%B3%D0%B5%D0%B4%D1%96%D1%8F" TargetMode="External"/><Relationship Id="rId12" Type="http://schemas.openxmlformats.org/officeDocument/2006/relationships/hyperlink" Target="https://uk.wikipedia.org/wiki/%D0%95%D0%BF%D0%BE%D0%BF%D0%B5%D1%8F" TargetMode="External"/><Relationship Id="rId17" Type="http://schemas.openxmlformats.org/officeDocument/2006/relationships/hyperlink" Target="https://uk.wikipedia.org/wiki/%D0%9F%D0%BE%D0%B2%D1%96%D1%81%D1%82%D1%8C" TargetMode="External"/><Relationship Id="rId2" Type="http://schemas.openxmlformats.org/officeDocument/2006/relationships/hyperlink" Target="https://uk.wikipedia.org/w/index.php?title=%D0%9B%D1%96%D1%80%D0%B8%D1%87%D0%BD%D0%B8%D0%B9_%D0%B2%D1%96%D1%80%D1%88&amp;action=edit&amp;redlink=1" TargetMode="External"/><Relationship Id="rId16" Type="http://schemas.openxmlformats.org/officeDocument/2006/relationships/hyperlink" Target="https://uk.wikipedia.org/wiki/%D0%9E%D0%BF%D0%BE%D0%B2%D1%96%D0%B4%D0%B0%D0%BD%D0%BD%D1%8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uk.wikipedia.org/wiki/%D0%95%D0%BF%D1%96%D1%82%D0%B0%D1%84%D1%96%D1%8F" TargetMode="External"/><Relationship Id="rId11" Type="http://schemas.openxmlformats.org/officeDocument/2006/relationships/hyperlink" Target="https://uk.wikipedia.org/wiki/%D0%A4%D0%B0%D1%80%D1%81" TargetMode="External"/><Relationship Id="rId5" Type="http://schemas.openxmlformats.org/officeDocument/2006/relationships/hyperlink" Target="https://uk.wikipedia.org/wiki/%D0%95%D0%BF%D1%96%D0%B3%D1%80%D0%B0%D0%BC%D0%B0" TargetMode="External"/><Relationship Id="rId15" Type="http://schemas.openxmlformats.org/officeDocument/2006/relationships/hyperlink" Target="https://uk.wikipedia.org/wiki/%D0%9B%D0%B5%D0%B3%D0%B5%D0%BD%D0%B4%D0%B0" TargetMode="External"/><Relationship Id="rId10" Type="http://schemas.openxmlformats.org/officeDocument/2006/relationships/hyperlink" Target="https://uk.wikipedia.org/wiki/%D0%92%D0%BE%D0%B4%D0%B5%D0%B2%D1%96%D0%BB%D1%8C" TargetMode="External"/><Relationship Id="rId19" Type="http://schemas.openxmlformats.org/officeDocument/2006/relationships/hyperlink" Target="https://uk.wikipedia.org/wiki/%D0%9D%D0%BE%D0%B2%D0%B5%D0%BB%D0%B0" TargetMode="External"/><Relationship Id="rId4" Type="http://schemas.openxmlformats.org/officeDocument/2006/relationships/hyperlink" Target="https://uk.wikipedia.org/wiki/%D0%95%D0%BB%D0%B5%D0%B3%D1%96%D1%8F" TargetMode="External"/><Relationship Id="rId9" Type="http://schemas.openxmlformats.org/officeDocument/2006/relationships/hyperlink" Target="https://uk.wikipedia.org/wiki/%D0%94%D1%80%D0%B0%D0%BC%D0%B0_(%D1%80%D1%96%D0%B4)" TargetMode="External"/><Relationship Id="rId14" Type="http://schemas.openxmlformats.org/officeDocument/2006/relationships/hyperlink" Target="https://uk.wikipedia.org/wiki/%D0%91%D0%B0%D0%B9%D0%BA%D0%B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190105"/>
          </a:xfrm>
        </p:spPr>
        <p:txBody>
          <a:bodyPr/>
          <a:lstStyle/>
          <a:p>
            <a:r>
              <a:rPr lang="ru-RU" sz="5400" b="1" dirty="0" err="1">
                <a:solidFill>
                  <a:srgbClr val="FF0000"/>
                </a:solidFill>
              </a:rPr>
              <a:t>Літературні</a:t>
            </a:r>
            <a:r>
              <a:rPr lang="ru-RU" sz="5400" b="1" dirty="0">
                <a:solidFill>
                  <a:srgbClr val="FF0000"/>
                </a:solidFill>
              </a:rPr>
              <a:t> </a:t>
            </a:r>
            <a:r>
              <a:rPr lang="ru-RU" sz="5400" b="1" dirty="0" err="1">
                <a:solidFill>
                  <a:srgbClr val="FF0000"/>
                </a:solidFill>
              </a:rPr>
              <a:t>жанри</a:t>
            </a:r>
            <a:r>
              <a:rPr lang="ru-RU" sz="5400" b="1" dirty="0">
                <a:solidFill>
                  <a:srgbClr val="FF0000"/>
                </a:solidFill>
              </a:rPr>
              <a:t> і </a:t>
            </a:r>
            <a:r>
              <a:rPr lang="ru-RU" sz="5400" b="1" dirty="0" err="1" smtClean="0">
                <a:solidFill>
                  <a:srgbClr val="FF0000"/>
                </a:solidFill>
              </a:rPr>
              <a:t>стилі</a:t>
            </a:r>
            <a:r>
              <a:rPr lang="ru-RU" sz="5400" b="1" dirty="0" smtClean="0">
                <a:solidFill>
                  <a:srgbClr val="FF0000"/>
                </a:solidFill>
              </a:rPr>
              <a:t>. </a:t>
            </a:r>
            <a:r>
              <a:rPr lang="ru-RU" sz="5400" b="1" dirty="0" err="1" smtClean="0">
                <a:solidFill>
                  <a:srgbClr val="FF0000"/>
                </a:solidFill>
              </a:rPr>
              <a:t>Перехідні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</a:rPr>
              <a:t>явища</a:t>
            </a:r>
            <a:r>
              <a:rPr lang="ru-RU" sz="5400" b="1" dirty="0" smtClean="0">
                <a:solidFill>
                  <a:srgbClr val="FF0000"/>
                </a:solidFill>
              </a:rPr>
              <a:t> в </a:t>
            </a:r>
            <a:r>
              <a:rPr lang="ru-RU" sz="5400" b="1" dirty="0" err="1" smtClean="0">
                <a:solidFill>
                  <a:srgbClr val="FF0000"/>
                </a:solidFill>
              </a:rPr>
              <a:t>літературі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2996952"/>
            <a:ext cx="6832848" cy="2760712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chemeClr val="tx1"/>
                </a:solidFill>
              </a:rPr>
              <a:t>Є два найбільших винаходи в історії: друкарство, що привчило нас читати книги, і телебачення, що відірвало </a:t>
            </a:r>
            <a:endParaRPr lang="uk-UA" b="1" i="1" dirty="0" smtClean="0">
              <a:solidFill>
                <a:schemeClr val="tx1"/>
              </a:solidFill>
            </a:endParaRPr>
          </a:p>
          <a:p>
            <a:r>
              <a:rPr lang="uk-UA" b="1" i="1" dirty="0" smtClean="0">
                <a:solidFill>
                  <a:schemeClr val="tx1"/>
                </a:solidFill>
              </a:rPr>
              <a:t>нас </a:t>
            </a:r>
            <a:r>
              <a:rPr lang="uk-UA" b="1" i="1" dirty="0">
                <a:solidFill>
                  <a:schemeClr val="tx1"/>
                </a:solidFill>
              </a:rPr>
              <a:t>від </a:t>
            </a:r>
            <a:r>
              <a:rPr lang="uk-UA" b="1" i="1" dirty="0" smtClean="0">
                <a:solidFill>
                  <a:schemeClr val="tx1"/>
                </a:solidFill>
              </a:rPr>
              <a:t>них</a:t>
            </a:r>
          </a:p>
          <a:p>
            <a:pPr algn="r"/>
            <a:r>
              <a:rPr lang="uk-UA" b="1" i="1" dirty="0">
                <a:solidFill>
                  <a:schemeClr val="tx1"/>
                </a:solidFill>
              </a:rPr>
              <a:t>Ф</a:t>
            </a:r>
            <a:r>
              <a:rPr lang="uk-UA" b="1" i="1" dirty="0" smtClean="0">
                <a:solidFill>
                  <a:schemeClr val="tx1"/>
                </a:solidFill>
              </a:rPr>
              <a:t>ранцузький </a:t>
            </a:r>
            <a:r>
              <a:rPr lang="uk-UA" b="1" i="1" dirty="0">
                <a:solidFill>
                  <a:schemeClr val="tx1"/>
                </a:solidFill>
              </a:rPr>
              <a:t>літератор </a:t>
            </a:r>
            <a:r>
              <a:rPr lang="uk-UA" b="1" i="1" dirty="0" smtClean="0">
                <a:solidFill>
                  <a:schemeClr val="tx1"/>
                </a:solidFill>
              </a:rPr>
              <a:t>Жорж </a:t>
            </a:r>
            <a:r>
              <a:rPr lang="uk-UA" b="1" i="1" dirty="0" err="1" smtClean="0">
                <a:solidFill>
                  <a:schemeClr val="tx1"/>
                </a:solidFill>
              </a:rPr>
              <a:t>Елґозі</a:t>
            </a:r>
            <a:r>
              <a:rPr lang="uk-UA" b="1" i="1" dirty="0">
                <a:solidFill>
                  <a:schemeClr val="tx1"/>
                </a:solidFill>
              </a:rPr>
              <a:t>. </a:t>
            </a:r>
            <a:endParaRPr lang="ru-RU" b="1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Картинки по запросу картинки о книга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521" y="4941168"/>
            <a:ext cx="270510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2389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681497996"/>
              </p:ext>
            </p:extLst>
          </p:nvPr>
        </p:nvGraphicFramePr>
        <p:xfrm>
          <a:off x="395536" y="332656"/>
          <a:ext cx="856895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3435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19472"/>
          </a:xfrm>
        </p:spPr>
        <p:txBody>
          <a:bodyPr/>
          <a:lstStyle/>
          <a:p>
            <a:r>
              <a:rPr lang="uk-UA" sz="4400" b="1" i="1" dirty="0" smtClean="0">
                <a:solidFill>
                  <a:srgbClr val="FF0000"/>
                </a:solidFill>
              </a:rPr>
              <a:t>Ліро-драматичні жанри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7435" y="836712"/>
            <a:ext cx="7416824" cy="19442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Драматичні поеми </a:t>
            </a:r>
            <a:r>
              <a:rPr lang="uk-UA" sz="2400" dirty="0" smtClean="0"/>
              <a:t>(або драми для читання) – твори, написані у формі діалогу, проте не розраховані на сценічне виконання</a:t>
            </a:r>
            <a:endParaRPr lang="ru-RU" sz="2400" dirty="0"/>
          </a:p>
        </p:txBody>
      </p:sp>
      <p:pic>
        <p:nvPicPr>
          <p:cNvPr id="1026" name="Picture 2" descr="Картинки по запросу картинки о книга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7456" y="3068960"/>
            <a:ext cx="6019910" cy="3593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5261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 PC\Desktop\009-0x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9400"/>
            <a:ext cx="8429684" cy="62214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 PC\Desktop\00a-0x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501122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i="1" dirty="0" smtClean="0">
                <a:solidFill>
                  <a:srgbClr val="FF0000"/>
                </a:solidFill>
              </a:rPr>
              <a:t>Хто перший?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1196752"/>
            <a:ext cx="8136904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Визначте жанр уривку, автора та назву твору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5556" y="2204864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mtClean="0"/>
              <a:t>- Вам  </a:t>
            </a:r>
            <a:r>
              <a:rPr lang="uk-UA" dirty="0"/>
              <a:t>не  треба  боятись,—  заспокійливо  мовив  він,  нахилившись уперед і поплескавши її по руці.— </a:t>
            </a:r>
            <a:r>
              <a:rPr lang="uk-UA" dirty="0" smtClean="0"/>
              <a:t>Я </a:t>
            </a:r>
            <a:r>
              <a:rPr lang="uk-UA" dirty="0"/>
              <a:t>певен, що найближчим часом ми все владнаємо. Бачу, ви приїхали поїздом сьогодні </a:t>
            </a:r>
            <a:r>
              <a:rPr lang="uk-UA" dirty="0" smtClean="0"/>
              <a:t>вранці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— Хіба ви мене знаєте?</a:t>
            </a:r>
            <a:endParaRPr lang="ru-RU" dirty="0"/>
          </a:p>
          <a:p>
            <a:r>
              <a:rPr lang="uk-UA" dirty="0"/>
              <a:t>—  Ні. </a:t>
            </a:r>
            <a:r>
              <a:rPr lang="uk-UA" dirty="0" smtClean="0"/>
              <a:t>Але  </a:t>
            </a:r>
            <a:r>
              <a:rPr lang="uk-UA" dirty="0"/>
              <a:t>за  вашою  лівою  рукавичкою  я помітив  квиток  на зворотну дорогу. Ви вирушили рано-вранці і, перш ніж дістатися станції, довго їхали розгаслим путівцем на бідарці.</a:t>
            </a:r>
            <a:endParaRPr lang="ru-RU" dirty="0"/>
          </a:p>
          <a:p>
            <a:r>
              <a:rPr lang="uk-UA" dirty="0"/>
              <a:t>Дама рвучко сіпнулася і спантеличено глянула на мого друга.</a:t>
            </a:r>
            <a:endParaRPr lang="ru-RU" dirty="0"/>
          </a:p>
          <a:p>
            <a:r>
              <a:rPr lang="uk-UA" dirty="0"/>
              <a:t>—  У цьому,  люба  пані,  жодної  таємниці  немає,—  мовив  він, усміхаючись.— </a:t>
            </a:r>
            <a:r>
              <a:rPr lang="uk-UA" dirty="0" smtClean="0"/>
              <a:t>Лівий  </a:t>
            </a:r>
            <a:r>
              <a:rPr lang="uk-UA" dirty="0"/>
              <a:t>рукав  вашої  жакетки  заляпано  грязюкою не менш як у семи місцях. Плями зовсім свіжі. </a:t>
            </a:r>
            <a:r>
              <a:rPr lang="uk-UA" dirty="0" smtClean="0"/>
              <a:t>А </a:t>
            </a:r>
            <a:r>
              <a:rPr lang="uk-UA" dirty="0"/>
              <a:t>бідарка, як </a:t>
            </a:r>
            <a:r>
              <a:rPr lang="uk-UA" dirty="0" smtClean="0"/>
              <a:t>жодний  </a:t>
            </a:r>
            <a:r>
              <a:rPr lang="uk-UA" dirty="0"/>
              <a:t>інший  екіпаж,  обляпує  їздця  болотом,  надто  коли  сидіти  від кучера ліворуч.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35896" y="6165304"/>
            <a:ext cx="504056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Оповідання К. </a:t>
            </a:r>
            <a:r>
              <a:rPr lang="uk-UA" dirty="0" err="1" smtClean="0"/>
              <a:t>Дойля</a:t>
            </a:r>
            <a:r>
              <a:rPr lang="uk-UA" dirty="0" smtClean="0"/>
              <a:t> «Пістрява стрічка»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5543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 а н </a:t>
            </a:r>
            <a:r>
              <a:rPr lang="uk-UA" dirty="0" err="1"/>
              <a:t>Жу</a:t>
            </a:r>
            <a:r>
              <a:rPr lang="uk-UA" dirty="0"/>
              <a:t> р д е н. Ви мені прислали такі вузькі шовкові панчохи, що я ледве в них вліз. Ось маєте: аж дві петельки луснуло.</a:t>
            </a:r>
            <a:endParaRPr lang="ru-RU" dirty="0"/>
          </a:p>
          <a:p>
            <a:r>
              <a:rPr lang="uk-UA" dirty="0"/>
              <a:t>К р а в е ц ь. Вони ще розтягнуться.</a:t>
            </a:r>
            <a:endParaRPr lang="ru-RU" dirty="0"/>
          </a:p>
          <a:p>
            <a:r>
              <a:rPr lang="uk-UA" dirty="0"/>
              <a:t>П а н </a:t>
            </a:r>
            <a:r>
              <a:rPr lang="uk-UA" dirty="0" err="1"/>
              <a:t>Жу</a:t>
            </a:r>
            <a:r>
              <a:rPr lang="uk-UA" dirty="0"/>
              <a:t> р д е н. Так, так, коли всі петельки луснуть. Та ще й черевики, що ви їх замовили для мене, страх як муляють мені ноги.</a:t>
            </a:r>
            <a:endParaRPr lang="ru-RU" dirty="0"/>
          </a:p>
          <a:p>
            <a:r>
              <a:rPr lang="uk-UA" dirty="0"/>
              <a:t>К р а в е ц ь. Зовсім не муляють, пане.</a:t>
            </a:r>
            <a:endParaRPr lang="ru-RU" dirty="0"/>
          </a:p>
          <a:p>
            <a:r>
              <a:rPr lang="uk-UA" dirty="0"/>
              <a:t>П а н </a:t>
            </a:r>
            <a:r>
              <a:rPr lang="uk-UA" dirty="0" err="1"/>
              <a:t>Жу</a:t>
            </a:r>
            <a:r>
              <a:rPr lang="uk-UA" dirty="0"/>
              <a:t> р д е н. </a:t>
            </a:r>
            <a:r>
              <a:rPr lang="uk-UA" dirty="0" smtClean="0"/>
              <a:t>Як </a:t>
            </a:r>
            <a:r>
              <a:rPr lang="uk-UA" dirty="0"/>
              <a:t>то не муляють?!</a:t>
            </a:r>
            <a:endParaRPr lang="ru-RU" dirty="0"/>
          </a:p>
          <a:p>
            <a:r>
              <a:rPr lang="uk-UA" dirty="0"/>
              <a:t>К р а в е ц ь. Ні, вони зовсім вам не муляють.</a:t>
            </a:r>
            <a:endParaRPr lang="ru-RU" dirty="0"/>
          </a:p>
          <a:p>
            <a:r>
              <a:rPr lang="uk-UA" dirty="0"/>
              <a:t>П а н </a:t>
            </a:r>
            <a:r>
              <a:rPr lang="uk-UA" dirty="0" err="1"/>
              <a:t>Жу</a:t>
            </a:r>
            <a:r>
              <a:rPr lang="uk-UA" dirty="0"/>
              <a:t> р д е н. </a:t>
            </a:r>
            <a:r>
              <a:rPr lang="uk-UA" dirty="0" smtClean="0"/>
              <a:t>А </a:t>
            </a:r>
            <a:r>
              <a:rPr lang="uk-UA" dirty="0"/>
              <a:t>я вам кажу, що муляють.</a:t>
            </a:r>
            <a:endParaRPr lang="ru-RU" dirty="0"/>
          </a:p>
          <a:p>
            <a:r>
              <a:rPr lang="uk-UA" dirty="0"/>
              <a:t>К р а в е ц ь. Це вам тільки так здається.</a:t>
            </a:r>
            <a:endParaRPr lang="ru-RU" dirty="0"/>
          </a:p>
          <a:p>
            <a:r>
              <a:rPr lang="uk-UA" dirty="0"/>
              <a:t>П а н </a:t>
            </a:r>
            <a:r>
              <a:rPr lang="uk-UA" dirty="0" err="1"/>
              <a:t>Жу</a:t>
            </a:r>
            <a:r>
              <a:rPr lang="uk-UA" dirty="0"/>
              <a:t> р д е н. Того й здається, тому що я таки добре те відчуваю. Не боліло б, то не здавалося б!</a:t>
            </a:r>
            <a:endParaRPr lang="ru-RU" dirty="0"/>
          </a:p>
          <a:p>
            <a:r>
              <a:rPr lang="uk-UA" dirty="0"/>
              <a:t>К р а в е ц ь.  Гляньте-но:  не  кожний  придворний  має  таке  розкішне  вбрання.  Дивом  дивуюся,  як  мені  пощастило  зробити  вам такий строгий костюм, хоч і не чорного кольору,— для цього слід </a:t>
            </a:r>
            <a:r>
              <a:rPr lang="ru-RU" dirty="0" smtClean="0"/>
              <a:t> </a:t>
            </a:r>
            <a:r>
              <a:rPr lang="uk-UA" dirty="0" smtClean="0"/>
              <a:t>бути </a:t>
            </a:r>
            <a:r>
              <a:rPr lang="uk-UA" dirty="0"/>
              <a:t>справді високим майстром. Б’юсь об заклад, що й найкращий кравець не зуміє такого пошити.</a:t>
            </a:r>
            <a:endParaRPr lang="ru-RU" dirty="0"/>
          </a:p>
          <a:p>
            <a:r>
              <a:rPr lang="uk-UA" dirty="0"/>
              <a:t>П а н </a:t>
            </a:r>
            <a:r>
              <a:rPr lang="uk-UA" dirty="0" err="1"/>
              <a:t>Жу</a:t>
            </a:r>
            <a:r>
              <a:rPr lang="uk-UA" dirty="0"/>
              <a:t> р д е н. Що ж це таке? Ви пустили квіточки голівками донизу.</a:t>
            </a:r>
            <a:endParaRPr lang="ru-RU" dirty="0"/>
          </a:p>
          <a:p>
            <a:r>
              <a:rPr lang="uk-UA" dirty="0"/>
              <a:t>К р а в е ц ь. </a:t>
            </a:r>
            <a:r>
              <a:rPr lang="uk-UA" dirty="0" smtClean="0"/>
              <a:t>Але </a:t>
            </a:r>
            <a:r>
              <a:rPr lang="uk-UA" dirty="0"/>
              <a:t>ж ви й слова не сказали, що хочете догори.</a:t>
            </a:r>
            <a:endParaRPr lang="ru-RU" dirty="0"/>
          </a:p>
          <a:p>
            <a:r>
              <a:rPr lang="uk-UA" dirty="0"/>
              <a:t>П а н </a:t>
            </a:r>
            <a:r>
              <a:rPr lang="uk-UA" dirty="0" err="1"/>
              <a:t>Жу</a:t>
            </a:r>
            <a:r>
              <a:rPr lang="uk-UA" dirty="0"/>
              <a:t> р д е н. </a:t>
            </a:r>
            <a:r>
              <a:rPr lang="uk-UA" dirty="0" smtClean="0"/>
              <a:t>А </a:t>
            </a:r>
            <a:r>
              <a:rPr lang="uk-UA" dirty="0"/>
              <a:t>хіба про це треба говорити?</a:t>
            </a:r>
            <a:endParaRPr lang="ru-RU" dirty="0"/>
          </a:p>
          <a:p>
            <a:r>
              <a:rPr lang="uk-UA" dirty="0"/>
              <a:t>К р а в е ц ь. Аякже. Усі аристократи носять тільки так!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27984" y="6165304"/>
            <a:ext cx="45365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Комедія «Міщанин-шляхтич» Мольєра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641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786011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Домашнє завдання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1268760"/>
            <a:ext cx="7772400" cy="1131887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Навести приклади з вивчених творів усіх відомих жанрів літератури (п)</a:t>
            </a:r>
          </a:p>
          <a:p>
            <a:pPr marL="457200" indent="-457200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Виписати поняття «стиль в літературі» (п)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708920"/>
            <a:ext cx="7128792" cy="36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3145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2088"/>
          </a:xfrm>
        </p:spPr>
        <p:txBody>
          <a:bodyPr/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«Займи позицію»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9282" y="908720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«Сьогодні проблема читання існує по  всій  Україні  та,  мабуть,  у всьому  світі. </a:t>
            </a:r>
            <a:r>
              <a:rPr lang="uk-UA" sz="2400" dirty="0" smtClean="0"/>
              <a:t>І </a:t>
            </a:r>
            <a:r>
              <a:rPr lang="uk-UA" sz="2400" dirty="0"/>
              <a:t>що  збило  юнацтво  із цього звичного ритму читати книги? </a:t>
            </a:r>
            <a:r>
              <a:rPr lang="uk-UA" sz="2400" dirty="0" smtClean="0"/>
              <a:t>Інтернет</a:t>
            </a:r>
            <a:r>
              <a:rPr lang="uk-UA" sz="2400" dirty="0"/>
              <a:t>. Діти беруть готову інформацію,  без  переживань,  аналітики,  і це  начебто  замінює  їм книгу. </a:t>
            </a:r>
            <a:r>
              <a:rPr lang="uk-UA" sz="2400" dirty="0" smtClean="0"/>
              <a:t>І </a:t>
            </a:r>
            <a:r>
              <a:rPr lang="uk-UA" sz="2400" dirty="0"/>
              <a:t>в суспільстві  це  видно:  ми  спостерігаємо,  що  молодь  перетворюється  на  пасивного  споживача  інформації,  а  пасивність упливає на розвиток духовності й моральності. Коли читаєш літературу, ти сам собі режисер прочитаного — те, що хотів передати </a:t>
            </a:r>
            <a:r>
              <a:rPr lang="uk-UA" sz="2400" dirty="0" smtClean="0"/>
              <a:t>автор</a:t>
            </a:r>
            <a:r>
              <a:rPr lang="uk-UA" sz="2400" dirty="0"/>
              <a:t>,  краса  слова  відчуваються  як  згусток  енергії.  Це  розвиває уяву,  людина  виховується  через  книгу… </a:t>
            </a:r>
            <a:r>
              <a:rPr lang="uk-UA" sz="2400" dirty="0" smtClean="0"/>
              <a:t>Якщо  </a:t>
            </a:r>
            <a:r>
              <a:rPr lang="uk-UA" sz="2400" dirty="0"/>
              <a:t>немає  інтересу  до книги через задоволення, потрібно виховувати це через потребу». </a:t>
            </a:r>
            <a:endParaRPr lang="uk-UA" sz="2400" dirty="0" smtClean="0"/>
          </a:p>
          <a:p>
            <a:pPr algn="r"/>
            <a:r>
              <a:rPr lang="uk-UA" sz="2400" dirty="0" smtClean="0"/>
              <a:t>Заслужений працівник  </a:t>
            </a:r>
            <a:r>
              <a:rPr lang="uk-UA" sz="2400" dirty="0"/>
              <a:t>культури  України Марія  Михайлівна  Мах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55551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573" y="188640"/>
            <a:ext cx="8229600" cy="648072"/>
          </a:xfrm>
        </p:spPr>
        <p:txBody>
          <a:bodyPr/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« А я вважаю так…»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213" y="1628800"/>
            <a:ext cx="8640960" cy="4960064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971600" y="710959"/>
            <a:ext cx="756084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Назвіть переваги та недоліки читання книг</a:t>
            </a:r>
          </a:p>
          <a:p>
            <a:pPr algn="ctr"/>
            <a:r>
              <a:rPr lang="uk-UA" sz="2800" dirty="0" smtClean="0"/>
              <a:t> і перегляду кінофільмів та передач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3226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89644"/>
            <a:ext cx="2057779" cy="1618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762" y="5172997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7"/>
            <a:ext cx="77724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Роди літератури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199818958"/>
              </p:ext>
            </p:extLst>
          </p:nvPr>
        </p:nvGraphicFramePr>
        <p:xfrm>
          <a:off x="1524000" y="1397000"/>
          <a:ext cx="67204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AutoShape 2" descr="Картинки по запросу книги красивые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5" descr="Картинки по запросу книги красивые картинк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726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97E2B2-BFF2-48B9-A409-C25BB589D4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6D97E2B2-BFF2-48B9-A409-C25BB589D4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9B7A3D-5452-4966-B175-5BBBC72122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A39B7A3D-5452-4966-B175-5BBBC72122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9F994D-38FF-4A3B-9371-F309D39218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6F9F994D-38FF-4A3B-9371-F309D39218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32976D-FC37-49C3-BA18-75EF2DD659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C932976D-FC37-49C3-BA18-75EF2DD659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9731C1-6706-4F61-90A0-26C79CEBED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949731C1-6706-4F61-90A0-26C79CEBED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8EAD53-7E58-49CE-B558-3B1DCC9E62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188EAD53-7E58-49CE-B558-3B1DCC9E62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" y="2636912"/>
            <a:ext cx="8229600" cy="7109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uk-UA" sz="3200" dirty="0" smtClean="0"/>
              <a:t>Основні особливості епосу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501008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розповідь про події як такі, що вже відбулися;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зображення  людини  через  її  вчинки,  поведінку,  особливості    мовлення тощо;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різноманітні описи; 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рівний («епічний») тон викладу;   </a:t>
            </a:r>
            <a:endParaRPr lang="uk-UA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 smtClean="0"/>
              <a:t>менш  </a:t>
            </a:r>
            <a:r>
              <a:rPr lang="uk-UA" sz="2400" dirty="0"/>
              <a:t>інтенсивне,  ніж  у ліриці,  використання  образотворчих    засобів</a:t>
            </a:r>
            <a:r>
              <a:rPr lang="uk-UA" sz="2400" dirty="0" smtClean="0"/>
              <a:t>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 smtClean="0"/>
              <a:t>прозова </a:t>
            </a:r>
            <a:r>
              <a:rPr lang="uk-UA" sz="2400" dirty="0"/>
              <a:t>форма.  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32656"/>
            <a:ext cx="8064896" cy="20882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Епос</a:t>
            </a:r>
            <a:r>
              <a:rPr lang="ru-RU" sz="2400" dirty="0" smtClean="0"/>
              <a:t> — один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трьох</a:t>
            </a:r>
            <a:r>
              <a:rPr lang="ru-RU" sz="2400" dirty="0" smtClean="0"/>
              <a:t> </a:t>
            </a:r>
            <a:r>
              <a:rPr lang="ru-RU" sz="2400" dirty="0" err="1" smtClean="0"/>
              <a:t>родів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літератури</a:t>
            </a:r>
            <a:r>
              <a:rPr lang="ru-RU" sz="2400" dirty="0" smtClean="0"/>
              <a:t>. Основа  </a:t>
            </a:r>
            <a:r>
              <a:rPr lang="ru-RU" sz="2400" dirty="0" err="1" smtClean="0"/>
              <a:t>епічного</a:t>
            </a:r>
            <a:r>
              <a:rPr lang="ru-RU" sz="2400" dirty="0" smtClean="0"/>
              <a:t>  </a:t>
            </a:r>
            <a:r>
              <a:rPr lang="ru-RU" sz="2400" dirty="0" err="1" smtClean="0"/>
              <a:t>твору</a:t>
            </a:r>
            <a:r>
              <a:rPr lang="ru-RU" sz="2400" dirty="0" smtClean="0"/>
              <a:t> —  </a:t>
            </a:r>
            <a:r>
              <a:rPr lang="ru-RU" sz="2400" dirty="0" err="1" smtClean="0"/>
              <a:t>розповідь</a:t>
            </a:r>
            <a:r>
              <a:rPr lang="ru-RU" sz="2400" dirty="0" smtClean="0"/>
              <a:t> 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автора: і в </a:t>
            </a:r>
            <a:r>
              <a:rPr lang="ru-RU" sz="2400" dirty="0" err="1" smtClean="0"/>
              <a:t>оповіданні</a:t>
            </a:r>
            <a:r>
              <a:rPr lang="ru-RU" sz="2400" dirty="0" smtClean="0"/>
              <a:t>, і в </a:t>
            </a:r>
            <a:r>
              <a:rPr lang="ru-RU" sz="2400" dirty="0" err="1" smtClean="0"/>
              <a:t>повісті</a:t>
            </a:r>
            <a:r>
              <a:rPr lang="ru-RU" sz="2400" dirty="0" smtClean="0"/>
              <a:t>, і в </a:t>
            </a:r>
            <a:r>
              <a:rPr lang="ru-RU" sz="2400" dirty="0" err="1" smtClean="0"/>
              <a:t>романі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змальовано</a:t>
            </a:r>
            <a:r>
              <a:rPr lang="ru-RU" sz="2400" dirty="0" smtClean="0"/>
              <a:t> </a:t>
            </a:r>
            <a:r>
              <a:rPr lang="ru-RU" sz="2400" dirty="0" err="1" smtClean="0"/>
              <a:t>події</a:t>
            </a:r>
            <a:r>
              <a:rPr lang="ru-RU" sz="2400" dirty="0" smtClean="0"/>
              <a:t> й </a:t>
            </a:r>
            <a:r>
              <a:rPr lang="ru-RU" sz="2400" dirty="0" err="1" smtClean="0"/>
              <a:t>образи</a:t>
            </a:r>
            <a:r>
              <a:rPr lang="ru-RU" sz="2400" dirty="0" smtClean="0"/>
              <a:t> людей; </a:t>
            </a:r>
            <a:r>
              <a:rPr lang="ru-RU" sz="2400" dirty="0" err="1" smtClean="0"/>
              <a:t>матеріал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викладено</a:t>
            </a:r>
            <a:r>
              <a:rPr lang="ru-RU" sz="2400" dirty="0" smtClean="0"/>
              <a:t> у </a:t>
            </a:r>
            <a:r>
              <a:rPr lang="ru-RU" sz="2400" dirty="0" err="1" smtClean="0"/>
              <a:t>прозовій</a:t>
            </a:r>
            <a:r>
              <a:rPr lang="ru-RU" sz="2400" dirty="0" smtClean="0"/>
              <a:t> </a:t>
            </a:r>
            <a:r>
              <a:rPr lang="ru-RU" sz="2400" dirty="0" err="1" smtClean="0"/>
              <a:t>формі</a:t>
            </a:r>
            <a:r>
              <a:rPr lang="ru-RU" sz="2400" dirty="0" smtClean="0"/>
              <a:t>; </a:t>
            </a:r>
            <a:r>
              <a:rPr lang="ru-RU" sz="2400" dirty="0" err="1" smtClean="0"/>
              <a:t>різняться</a:t>
            </a:r>
            <a:r>
              <a:rPr lang="ru-RU" sz="2400" dirty="0" smtClean="0"/>
              <a:t> вони </a:t>
            </a:r>
            <a:r>
              <a:rPr lang="ru-RU" sz="2400" dirty="0" err="1" smtClean="0"/>
              <a:t>лише</a:t>
            </a:r>
            <a:r>
              <a:rPr lang="ru-RU" sz="2400" dirty="0" smtClean="0"/>
              <a:t> </a:t>
            </a:r>
            <a:r>
              <a:rPr lang="ru-RU" sz="2400" dirty="0" err="1" smtClean="0"/>
              <a:t>обсягом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матеріалу</a:t>
            </a:r>
            <a:r>
              <a:rPr lang="ru-RU" sz="2400" dirty="0" smtClean="0"/>
              <a:t> та </a:t>
            </a:r>
            <a:r>
              <a:rPr lang="ru-RU" sz="2400" dirty="0" err="1" smtClean="0"/>
              <a:t>ступенем</a:t>
            </a:r>
            <a:r>
              <a:rPr lang="ru-RU" sz="2400" dirty="0" smtClean="0"/>
              <a:t> </a:t>
            </a:r>
            <a:r>
              <a:rPr lang="ru-RU" sz="2400" dirty="0" err="1" smtClean="0"/>
              <a:t>докладності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зображення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59585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35280" cy="200223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400" b="1" i="1" u="sng" dirty="0">
                <a:solidFill>
                  <a:srgbClr val="FF0000"/>
                </a:solidFill>
              </a:rPr>
              <a:t>Лірика </a:t>
            </a:r>
            <a:r>
              <a:rPr lang="uk-UA" sz="2400" dirty="0"/>
              <a:t>— 1. Один із трьох родів художньої літератури, у якому навколишню  дійсність  зображено  шляхом  передавання  почуттів, настроїв,  переживань,  емоцій  ліричного  героя  чи  автора.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/>
              <a:t>  2.  Певний віршовий твір або сукупність творів</a:t>
            </a:r>
            <a:r>
              <a:rPr lang="uk-UA" sz="2400" dirty="0" smtClean="0"/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204864"/>
            <a:ext cx="83529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dirty="0">
                <a:solidFill>
                  <a:srgbClr val="FF0000"/>
                </a:solidFill>
              </a:rPr>
              <a:t>Основні особливості лірики</a:t>
            </a:r>
            <a:endParaRPr lang="ru-RU" sz="2000" dirty="0">
              <a:solidFill>
                <a:srgbClr val="FF0000"/>
              </a:solidFill>
            </a:endParaRPr>
          </a:p>
          <a:p>
            <a:pPr lvl="0"/>
            <a:r>
              <a:rPr lang="uk-UA" sz="2000" dirty="0" smtClean="0"/>
              <a:t>- Вираження почуттів </a:t>
            </a:r>
            <a:r>
              <a:rPr lang="uk-UA" sz="2000" dirty="0"/>
              <a:t>і роздумів, що викликані зовнішніми обставинами;</a:t>
            </a:r>
            <a:endParaRPr lang="ru-RU" sz="2000" dirty="0"/>
          </a:p>
          <a:p>
            <a:pPr lvl="0"/>
            <a:r>
              <a:rPr lang="uk-UA" sz="2000" dirty="0" smtClean="0"/>
              <a:t>- елементи </a:t>
            </a:r>
            <a:r>
              <a:rPr lang="uk-UA" sz="2000" dirty="0"/>
              <a:t>розповіді, описи;   </a:t>
            </a:r>
            <a:endParaRPr lang="ru-RU" sz="2000" dirty="0"/>
          </a:p>
          <a:p>
            <a:pPr lvl="0"/>
            <a:r>
              <a:rPr lang="uk-UA" sz="2000" dirty="0" smtClean="0"/>
              <a:t>- висока </a:t>
            </a:r>
            <a:r>
              <a:rPr lang="uk-UA" sz="2000" dirty="0"/>
              <a:t>образність та емоційність;   </a:t>
            </a:r>
            <a:endParaRPr lang="ru-RU" sz="2000" dirty="0"/>
          </a:p>
          <a:p>
            <a:pPr lvl="0"/>
            <a:r>
              <a:rPr lang="uk-UA" sz="2000" dirty="0" smtClean="0"/>
              <a:t>- інтенсивне </a:t>
            </a:r>
            <a:r>
              <a:rPr lang="uk-UA" sz="2000" dirty="0"/>
              <a:t>використання образотворчих засобів;   </a:t>
            </a:r>
            <a:endParaRPr lang="ru-RU" sz="2000" dirty="0"/>
          </a:p>
          <a:p>
            <a:pPr lvl="0"/>
            <a:r>
              <a:rPr lang="uk-UA" sz="2000" dirty="0" smtClean="0"/>
              <a:t>- стислість </a:t>
            </a:r>
            <a:r>
              <a:rPr lang="uk-UA" sz="2000" dirty="0"/>
              <a:t>викладу;   </a:t>
            </a:r>
            <a:endParaRPr lang="ru-RU" sz="2000" dirty="0"/>
          </a:p>
          <a:p>
            <a:pPr lvl="0"/>
            <a:r>
              <a:rPr lang="uk-UA" sz="2000" dirty="0" smtClean="0"/>
              <a:t>- віршова </a:t>
            </a:r>
            <a:r>
              <a:rPr lang="uk-UA" sz="2000" dirty="0"/>
              <a:t>форма;   </a:t>
            </a:r>
            <a:endParaRPr lang="ru-RU" sz="2000" dirty="0"/>
          </a:p>
          <a:p>
            <a:pPr lvl="0"/>
            <a:r>
              <a:rPr lang="uk-UA" sz="2000" dirty="0" smtClean="0"/>
              <a:t>- малий </a:t>
            </a:r>
            <a:r>
              <a:rPr lang="uk-UA" sz="2000" dirty="0"/>
              <a:t>обсяг.   </a:t>
            </a:r>
            <a:endParaRPr lang="ru-RU" sz="2000" dirty="0"/>
          </a:p>
          <a:p>
            <a:r>
              <a:rPr lang="uk-UA" sz="2000" dirty="0"/>
              <a:t>Для  лірики  є характерним  ліричний  герой. </a:t>
            </a:r>
            <a:endParaRPr lang="ru-RU" sz="2000" dirty="0"/>
          </a:p>
          <a:p>
            <a:pPr algn="ctr"/>
            <a:r>
              <a:rPr lang="uk-UA" sz="2000" b="1" i="1" dirty="0"/>
              <a:t>Ліричний  герой</a:t>
            </a:r>
            <a:r>
              <a:rPr lang="uk-UA" sz="2000" dirty="0"/>
              <a:t> — образ,  що  виникає  в уяві  читача  під  враженням  від  висловлених </a:t>
            </a:r>
            <a:r>
              <a:rPr lang="uk-UA" sz="2000" dirty="0" smtClean="0"/>
              <a:t>у </a:t>
            </a:r>
            <a:r>
              <a:rPr lang="uk-UA" sz="2000" dirty="0"/>
              <a:t>творі  почуттів,  переживань,  роздумів. ліричний  герой не  обов’язково тотожний авторові.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44388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27363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400" b="1" i="1" u="sng" dirty="0">
                <a:solidFill>
                  <a:srgbClr val="FF0000"/>
                </a:solidFill>
              </a:rPr>
              <a:t>Драма</a:t>
            </a:r>
            <a:r>
              <a:rPr lang="uk-UA" sz="2400" dirty="0"/>
              <a:t> — </a:t>
            </a:r>
            <a:r>
              <a:rPr lang="uk-UA" sz="2400" dirty="0">
                <a:solidFill>
                  <a:schemeClr val="tx1"/>
                </a:solidFill>
              </a:rPr>
              <a:t>1. Один з основних родів художньої літератури, що зображує  дійсність  безпосередньо  через  висловлювання  та  дії  самих персонажів.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-UA" sz="2400" dirty="0">
                <a:solidFill>
                  <a:schemeClr val="tx1"/>
                </a:solidFill>
              </a:rPr>
              <a:t> 2. Один із жанрів драматичного роду, нарівні з комедією, трагедією. Це п’єса соціального чи побутового характеру з гострим  конфліктом,  який  розвивається  в постійному  напруженні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703016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solidFill>
                  <a:srgbClr val="FF0000"/>
                </a:solidFill>
              </a:rPr>
              <a:t>Особливості драматичних </a:t>
            </a:r>
            <a:r>
              <a:rPr lang="uk-UA" sz="2400" b="1" i="1" dirty="0" smtClean="0">
                <a:solidFill>
                  <a:srgbClr val="FF0000"/>
                </a:solidFill>
              </a:rPr>
              <a:t>творів</a:t>
            </a:r>
            <a:r>
              <a:rPr lang="uk-UA" sz="2400" b="1" dirty="0" smtClean="0"/>
              <a:t>: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Зображення людини через її вчинки, поведінку, висловлювання; 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рушій дії — гострий конфлікт; 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відтворення  подій  як  живого  процесу,  що  відбувається  в цей    момент;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діалогічний виклад художнього матеріалу; 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поділ тексту на дії, картини, яви; 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наявність ремарок; 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призначення твору для вистави на сцені;   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прозова або віршова форма.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378998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sz="4800" b="1" i="1" dirty="0" smtClean="0">
                <a:solidFill>
                  <a:srgbClr val="FF0000"/>
                </a:solidFill>
              </a:rPr>
              <a:t>Літературні жанри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2947667"/>
              </p:ext>
            </p:extLst>
          </p:nvPr>
        </p:nvGraphicFramePr>
        <p:xfrm>
          <a:off x="467544" y="836712"/>
          <a:ext cx="8229600" cy="603504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43200"/>
                <a:gridCol w="2743200"/>
                <a:gridCol w="2743200"/>
              </a:tblGrid>
              <a:tr h="56660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 smtClean="0">
                          <a:effectLst/>
                        </a:rPr>
                        <a:t>Лірика</a:t>
                      </a:r>
                      <a:r>
                        <a:rPr lang="ru-RU" sz="3200" dirty="0" smtClean="0">
                          <a:effectLst/>
                        </a:rPr>
                        <a:t> </a:t>
                      </a:r>
                      <a:endParaRPr lang="ru-RU" sz="32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/>
                        </a:rPr>
                        <a:t>Драма </a:t>
                      </a:r>
                      <a:endParaRPr lang="ru-RU" sz="32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 smtClean="0">
                          <a:effectLst/>
                        </a:rPr>
                        <a:t>Епос</a:t>
                      </a:r>
                      <a:r>
                        <a:rPr lang="ru-RU" sz="3200" dirty="0" smtClean="0">
                          <a:effectLst/>
                        </a:rPr>
                        <a:t> </a:t>
                      </a:r>
                      <a:endParaRPr lang="ru-RU" sz="3200" dirty="0">
                        <a:effectLst/>
                      </a:endParaRPr>
                    </a:p>
                  </a:txBody>
                  <a:tcPr anchor="ctr"/>
                </a:tc>
              </a:tr>
              <a:tr h="5338048">
                <a:tc>
                  <a:txBody>
                    <a:bodyPr/>
                    <a:lstStyle/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linkClick r:id="rId2" tooltip="Ліричний вірш (ще не написана)"/>
                        </a:rPr>
                        <a:t>ліричний</a:t>
                      </a:r>
                      <a:r>
                        <a:rPr lang="ru-RU" sz="32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linkClick r:id="rId2" tooltip="Ліричний вірш (ще не написана)"/>
                        </a:rPr>
                        <a:t> </a:t>
                      </a:r>
                      <a:r>
                        <a:rPr lang="ru-RU" sz="32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linkClick r:id="rId2" tooltip="Ліричний вірш (ще не написана)"/>
                        </a:rPr>
                        <a:t>вірш</a:t>
                      </a:r>
                      <a:r>
                        <a:rPr lang="ru-RU" sz="3200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linkClick r:id="rId3" tooltip="Пісня"/>
                        </a:rPr>
                        <a:t>пісня</a:t>
                      </a:r>
                      <a:r>
                        <a:rPr lang="ru-RU" sz="3200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linkClick r:id="rId4" tooltip="Елегія"/>
                        </a:rPr>
                        <a:t>елегія</a:t>
                      </a:r>
                      <a:r>
                        <a:rPr lang="ru-RU" sz="3200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uk-UA" sz="3200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ода, 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uk-UA" sz="3200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сонет,</a:t>
                      </a:r>
                      <a:endParaRPr lang="ru-RU" sz="3200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linkClick r:id="rId5" tooltip="Епіграма"/>
                        </a:rPr>
                        <a:t>епіграма</a:t>
                      </a:r>
                      <a:r>
                        <a:rPr lang="ru-RU" sz="3200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linkClick r:id="rId6" tooltip="Епітафія"/>
                        </a:rPr>
                        <a:t>епітафія</a:t>
                      </a:r>
                      <a:endParaRPr lang="ru-RU" sz="3200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buFont typeface="Arial"/>
                        <a:buNone/>
                      </a:pPr>
                      <a:r>
                        <a:rPr lang="ru-RU" sz="3200" u="sng" dirty="0">
                          <a:effectLst/>
                        </a:rPr>
                        <a:t>та </a:t>
                      </a:r>
                      <a:r>
                        <a:rPr lang="ru-RU" sz="3200" u="sng" dirty="0" err="1">
                          <a:effectLst/>
                        </a:rPr>
                        <a:t>інші</a:t>
                      </a:r>
                      <a:endParaRPr lang="ru-RU" sz="3200" u="sng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effectLst/>
                          <a:hlinkClick r:id="rId7" tooltip="Трагедія"/>
                        </a:rPr>
                        <a:t>трагедія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effectLst/>
                          <a:hlinkClick r:id="rId8" tooltip="Комедія"/>
                        </a:rPr>
                        <a:t>комедія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>
                          <a:effectLst/>
                          <a:hlinkClick r:id="rId9" tooltip="Драма (рід)"/>
                        </a:rPr>
                        <a:t>драма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effectLst/>
                          <a:hlinkClick r:id="rId10" tooltip="Водевіль"/>
                        </a:rPr>
                        <a:t>водевіль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smtClean="0">
                          <a:effectLst/>
                          <a:hlinkClick r:id="rId11" tooltip="Фарс"/>
                        </a:rPr>
                        <a:t> фарс</a:t>
                      </a:r>
                      <a:endParaRPr lang="ru-RU" sz="3200" u="sng" dirty="0">
                        <a:effectLst/>
                      </a:endParaRPr>
                    </a:p>
                    <a:p>
                      <a:pPr algn="ctr">
                        <a:buFont typeface="Arial"/>
                        <a:buNone/>
                      </a:pPr>
                      <a:r>
                        <a:rPr lang="ru-RU" sz="3200" u="sng" dirty="0">
                          <a:effectLst/>
                        </a:rPr>
                        <a:t>та </a:t>
                      </a:r>
                      <a:r>
                        <a:rPr lang="ru-RU" sz="3200" u="sng" dirty="0" err="1">
                          <a:effectLst/>
                        </a:rPr>
                        <a:t>інші</a:t>
                      </a:r>
                      <a:endParaRPr lang="ru-RU" sz="3200" u="sng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effectLst/>
                          <a:hlinkClick r:id="rId12" tooltip="Епопея"/>
                        </a:rPr>
                        <a:t>епопея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effectLst/>
                          <a:hlinkClick r:id="rId13" tooltip="Казка"/>
                        </a:rPr>
                        <a:t>казка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>
                          <a:effectLst/>
                          <a:hlinkClick r:id="rId14" tooltip="Байка"/>
                        </a:rPr>
                        <a:t>байка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>
                          <a:effectLst/>
                          <a:hlinkClick r:id="rId15" tooltip="Легенда"/>
                        </a:rPr>
                        <a:t>легенда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effectLst/>
                          <a:hlinkClick r:id="rId16" tooltip="Оповідання"/>
                        </a:rPr>
                        <a:t>оповідання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err="1">
                          <a:effectLst/>
                          <a:hlinkClick r:id="rId17" tooltip="Повість"/>
                        </a:rPr>
                        <a:t>повість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>
                          <a:effectLst/>
                          <a:hlinkClick r:id="rId18" tooltip="Роман (жанр)"/>
                        </a:rPr>
                        <a:t>роман</a:t>
                      </a:r>
                      <a:r>
                        <a:rPr lang="ru-RU" sz="3200" u="sng" dirty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ru-RU" sz="3200" u="sng" strike="noStrike" dirty="0" smtClean="0">
                          <a:effectLst/>
                          <a:hlinkClick r:id="rId19" tooltip="Новела"/>
                        </a:rPr>
                        <a:t>новела</a:t>
                      </a:r>
                      <a:r>
                        <a:rPr lang="ru-RU" sz="3200" u="sng" strike="noStrike" dirty="0" smtClean="0">
                          <a:effectLst/>
                        </a:rPr>
                        <a:t>,</a:t>
                      </a:r>
                    </a:p>
                    <a:p>
                      <a:pPr algn="ctr">
                        <a:buFont typeface="Arial"/>
                        <a:buChar char="•"/>
                      </a:pPr>
                      <a:r>
                        <a:rPr lang="uk-UA" sz="3200" u="sng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казка-притча</a:t>
                      </a:r>
                      <a:endParaRPr lang="ru-RU" sz="3200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buFont typeface="Arial"/>
                        <a:buNone/>
                      </a:pPr>
                      <a:r>
                        <a:rPr lang="ru-RU" sz="3200" u="sng" dirty="0">
                          <a:effectLst/>
                        </a:rPr>
                        <a:t>та </a:t>
                      </a:r>
                      <a:r>
                        <a:rPr lang="ru-RU" sz="3200" u="sng" dirty="0" err="1">
                          <a:effectLst/>
                        </a:rPr>
                        <a:t>інші</a:t>
                      </a:r>
                      <a:endParaRPr lang="ru-RU" sz="3200" u="sng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8389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691480"/>
          </a:xfrm>
        </p:spPr>
        <p:txBody>
          <a:bodyPr/>
          <a:lstStyle/>
          <a:p>
            <a:r>
              <a:rPr lang="ru-RU" sz="3600" b="1" dirty="0" err="1" smtClean="0">
                <a:solidFill>
                  <a:srgbClr val="FF0000"/>
                </a:solidFill>
              </a:rPr>
              <a:t>Перех</a:t>
            </a:r>
            <a:r>
              <a:rPr lang="uk-UA" sz="3600" b="1" dirty="0" err="1" smtClean="0">
                <a:solidFill>
                  <a:srgbClr val="FF0000"/>
                </a:solidFill>
              </a:rPr>
              <a:t>ідні</a:t>
            </a:r>
            <a:r>
              <a:rPr lang="uk-UA" sz="3600" b="1" dirty="0" smtClean="0">
                <a:solidFill>
                  <a:srgbClr val="FF0000"/>
                </a:solidFill>
              </a:rPr>
              <a:t> явища в літературі</a:t>
            </a:r>
            <a:endParaRPr lang="ru-RU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646687215"/>
              </p:ext>
            </p:extLst>
          </p:nvPr>
        </p:nvGraphicFramePr>
        <p:xfrm>
          <a:off x="467544" y="1700808"/>
          <a:ext cx="849694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259632" y="908720"/>
            <a:ext cx="7128792" cy="7200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Особливості ліро-епічних жанрів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60389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E943999-3ECE-4E7C-9CCC-035866CF2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graphicEl>
                                              <a:dgm id="{FE943999-3ECE-4E7C-9CCC-035866CF28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graphicEl>
                                              <a:dgm id="{FE943999-3ECE-4E7C-9CCC-035866CF2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graphicEl>
                                              <a:dgm id="{FE943999-3ECE-4E7C-9CCC-035866CF2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B30838C-7844-4ECC-A2D3-ADA83B0F6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graphicEl>
                                              <a:dgm id="{6B30838C-7844-4ECC-A2D3-ADA83B0F65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graphicEl>
                                              <a:dgm id="{6B30838C-7844-4ECC-A2D3-ADA83B0F6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graphicEl>
                                              <a:dgm id="{6B30838C-7844-4ECC-A2D3-ADA83B0F6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547D972-2DE1-4309-B305-377A2051E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graphicEl>
                                              <a:dgm id="{3547D972-2DE1-4309-B305-377A2051E7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graphicEl>
                                              <a:dgm id="{3547D972-2DE1-4309-B305-377A2051E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graphicEl>
                                              <a:dgm id="{3547D972-2DE1-4309-B305-377A2051E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6F025E4-94C1-4A58-A92D-E61454E26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graphicEl>
                                              <a:dgm id="{C6F025E4-94C1-4A58-A92D-E61454E269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graphicEl>
                                              <a:dgm id="{C6F025E4-94C1-4A58-A92D-E61454E26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graphicEl>
                                              <a:dgm id="{C6F025E4-94C1-4A58-A92D-E61454E26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2EE6D5B-B956-4A46-B3A4-CE73B371C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graphicEl>
                                              <a:dgm id="{02EE6D5B-B956-4A46-B3A4-CE73B371C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graphicEl>
                                              <a:dgm id="{02EE6D5B-B956-4A46-B3A4-CE73B371C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graphicEl>
                                              <a:dgm id="{02EE6D5B-B956-4A46-B3A4-CE73B371C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E696D5C-FEED-48E2-AFA3-6FD89AE64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graphicEl>
                                              <a:dgm id="{4E696D5C-FEED-48E2-AFA3-6FD89AE641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graphicEl>
                                              <a:dgm id="{4E696D5C-FEED-48E2-AFA3-6FD89AE64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graphicEl>
                                              <a:dgm id="{4E696D5C-FEED-48E2-AFA3-6FD89AE64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8474E52-7186-497F-ABE1-29ECD932A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graphicEl>
                                              <a:dgm id="{48474E52-7186-497F-ABE1-29ECD932A9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graphicEl>
                                              <a:dgm id="{48474E52-7186-497F-ABE1-29ECD932A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graphicEl>
                                              <a:dgm id="{48474E52-7186-497F-ABE1-29ECD932A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95C974-BA41-4FE7-B319-C91C112F9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graphicEl>
                                              <a:dgm id="{2395C974-BA41-4FE7-B319-C91C112F9C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graphicEl>
                                              <a:dgm id="{2395C974-BA41-4FE7-B319-C91C112F9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graphicEl>
                                              <a:dgm id="{2395C974-BA41-4FE7-B319-C91C112F9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322303B-2DFC-42B0-8AEA-02EB464240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graphicEl>
                                              <a:dgm id="{3322303B-2DFC-42B0-8AEA-02EB464240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graphicEl>
                                              <a:dgm id="{3322303B-2DFC-42B0-8AEA-02EB464240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graphicEl>
                                              <a:dgm id="{3322303B-2DFC-42B0-8AEA-02EB464240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0BE074C-E28A-4145-BBBB-4D68BCFD46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graphicEl>
                                              <a:dgm id="{10BE074C-E28A-4145-BBBB-4D68BCFD46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graphicEl>
                                              <a:dgm id="{10BE074C-E28A-4145-BBBB-4D68BCFD46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graphicEl>
                                              <a:dgm id="{10BE074C-E28A-4145-BBBB-4D68BCFD46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3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97FC0FF-2761-4B60-8900-53CA0BDE86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graphicEl>
                                              <a:dgm id="{E97FC0FF-2761-4B60-8900-53CA0BDE86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graphicEl>
                                              <a:dgm id="{E97FC0FF-2761-4B60-8900-53CA0BDE86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graphicEl>
                                              <a:dgm id="{E97FC0FF-2761-4B60-8900-53CA0BDE86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 uiExpand="1">
        <p:bldSub>
          <a:bldDgm bld="one"/>
        </p:bldSub>
      </p:bldGraphic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585858"/>
      </a:dk1>
      <a:lt1>
        <a:sysClr val="window" lastClr="FCFCFC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151</TotalTime>
  <Words>1163</Words>
  <Application>Microsoft Office PowerPoint</Application>
  <PresentationFormat>Экран (4:3)</PresentationFormat>
  <Paragraphs>119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Исполнительная</vt:lpstr>
      <vt:lpstr>Літературні жанри і стилі. Перехідні явища в літературі</vt:lpstr>
      <vt:lpstr>«Займи позицію»</vt:lpstr>
      <vt:lpstr>« А я вважаю так…»</vt:lpstr>
      <vt:lpstr>Роди літератури</vt:lpstr>
      <vt:lpstr>Основні особливості епосу</vt:lpstr>
      <vt:lpstr>Лірика — 1. Один із трьох родів художньої літератури, у якому навколишню  дійсність  зображено  шляхом  передавання  почуттів, настроїв,  переживань,  емоцій  ліричного  героя  чи  автора.   2.  Певний віршовий твір або сукупність творів.</vt:lpstr>
      <vt:lpstr>Драма — 1. Один з основних родів художньої літератури, що зображує  дійсність  безпосередньо  через  висловлювання  та  дії  самих персонажів.  2. Один із жанрів драматичного роду, нарівні з комедією, трагедією. Це п’єса соціального чи побутового характеру з гострим  конфліктом,  який  розвивається  в постійному  напруженні.</vt:lpstr>
      <vt:lpstr>Літературні жанри</vt:lpstr>
      <vt:lpstr>Перехідні явища в літературі</vt:lpstr>
      <vt:lpstr>Слайд 10</vt:lpstr>
      <vt:lpstr>Ліро-драматичні жанри</vt:lpstr>
      <vt:lpstr>Слайд 12</vt:lpstr>
      <vt:lpstr>Слайд 13</vt:lpstr>
      <vt:lpstr>Хто перший?</vt:lpstr>
      <vt:lpstr>Слайд 15</vt:lpstr>
      <vt:lpstr>Домашнє завдання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Літературні жанри і стилі</dc:title>
  <dc:creator>Игорь</dc:creator>
  <cp:lastModifiedBy>User PC</cp:lastModifiedBy>
  <cp:revision>16</cp:revision>
  <dcterms:created xsi:type="dcterms:W3CDTF">2017-09-14T16:38:19Z</dcterms:created>
  <dcterms:modified xsi:type="dcterms:W3CDTF">2022-09-06T17:43:43Z</dcterms:modified>
</cp:coreProperties>
</file>