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9590" y="1052736"/>
            <a:ext cx="63367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Капітошка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239110"/>
            <a:ext cx="51404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Дітям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про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організм</a:t>
            </a:r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людини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59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Картинки по запросу к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21" y="-171400"/>
            <a:ext cx="69342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7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476672"/>
            <a:ext cx="8880921" cy="59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9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леге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06405" cy="60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9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зуб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54038" cy="55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6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яз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24736" cy="50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8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79"/>
            <a:ext cx="7128792" cy="53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и по запросу стравохі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3" y="-1683568"/>
            <a:ext cx="7143750" cy="92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88832" cy="50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5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кишеч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" y="908720"/>
            <a:ext cx="9119047" cy="51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508039"/>
            <a:ext cx="933273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5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поява ди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29103"/>
            <a:ext cx="10104786" cy="63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0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очне яблу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99" y="-1251520"/>
            <a:ext cx="10668000" cy="96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82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Картинки по запросу очне яблу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306" y="1268760"/>
            <a:ext cx="4572000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5435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ртинки по запросу оч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16824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252520" cy="52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49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близня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76131" cy="56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5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частини ті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56" y="0"/>
            <a:ext cx="521043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9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частини ті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92889" cy="635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8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кіс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16" y="156544"/>
            <a:ext cx="3769568" cy="67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90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1" y="620688"/>
            <a:ext cx="10138311" cy="56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14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</Words>
  <Application>Microsoft Office PowerPoint</Application>
  <PresentationFormat>Экран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4</cp:revision>
  <dcterms:created xsi:type="dcterms:W3CDTF">2019-11-26T16:30:09Z</dcterms:created>
  <dcterms:modified xsi:type="dcterms:W3CDTF">2019-11-27T07:29:17Z</dcterms:modified>
</cp:coreProperties>
</file>