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7" r:id="rId2"/>
    <p:sldId id="260" r:id="rId3"/>
    <p:sldId id="317" r:id="rId4"/>
    <p:sldId id="318" r:id="rId5"/>
    <p:sldId id="319" r:id="rId6"/>
    <p:sldId id="261" r:id="rId7"/>
    <p:sldId id="279" r:id="rId8"/>
    <p:sldId id="274" r:id="rId9"/>
    <p:sldId id="276" r:id="rId10"/>
    <p:sldId id="294" r:id="rId11"/>
    <p:sldId id="275" r:id="rId12"/>
    <p:sldId id="292" r:id="rId13"/>
    <p:sldId id="293" r:id="rId14"/>
    <p:sldId id="280" r:id="rId15"/>
    <p:sldId id="284" r:id="rId16"/>
    <p:sldId id="286" r:id="rId17"/>
    <p:sldId id="289" r:id="rId18"/>
    <p:sldId id="290" r:id="rId19"/>
    <p:sldId id="291" r:id="rId20"/>
    <p:sldId id="281" r:id="rId21"/>
    <p:sldId id="285" r:id="rId22"/>
    <p:sldId id="287" r:id="rId23"/>
    <p:sldId id="296" r:id="rId24"/>
    <p:sldId id="297" r:id="rId25"/>
    <p:sldId id="288" r:id="rId26"/>
    <p:sldId id="278" r:id="rId27"/>
    <p:sldId id="299" r:id="rId28"/>
    <p:sldId id="300" r:id="rId29"/>
    <p:sldId id="298" r:id="rId30"/>
    <p:sldId id="267" r:id="rId31"/>
    <p:sldId id="301" r:id="rId32"/>
    <p:sldId id="302" r:id="rId33"/>
    <p:sldId id="303" r:id="rId34"/>
    <p:sldId id="304" r:id="rId35"/>
    <p:sldId id="268" r:id="rId36"/>
    <p:sldId id="269" r:id="rId37"/>
    <p:sldId id="305" r:id="rId38"/>
    <p:sldId id="282" r:id="rId39"/>
    <p:sldId id="283" r:id="rId40"/>
    <p:sldId id="306" r:id="rId41"/>
    <p:sldId id="307" r:id="rId42"/>
    <p:sldId id="308" r:id="rId43"/>
    <p:sldId id="314" r:id="rId44"/>
    <p:sldId id="312" r:id="rId45"/>
    <p:sldId id="313" r:id="rId46"/>
    <p:sldId id="309" r:id="rId47"/>
    <p:sldId id="310" r:id="rId48"/>
    <p:sldId id="311" r:id="rId49"/>
    <p:sldId id="31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A3A5-D0E3-48D5-9A8E-A61E87CC9DD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C2DC-484B-4DD7-A1E7-D94DBF971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8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53EF1-D13C-4850-9316-B5A473D47E1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65D75-167F-48AC-9851-19248C5B2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5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65D75-167F-48AC-9851-19248C5B2F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2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идактичний матеріал\Мої роботи\Мої розробки\Рамки\84b63a0618d86fab819cc6efd1ce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854" y="-1133288"/>
            <a:ext cx="6862860" cy="912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1052736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atin typeface="Ariston" panose="03000400000000000000" pitchFamily="66" charset="0"/>
              </a:rPr>
              <a:t>Органи                 чуття</a:t>
            </a:r>
            <a:endParaRPr lang="ru-RU" sz="15000" b="1" dirty="0">
              <a:latin typeface="Ariston" panose="030004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7618" y="551723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AnnaCTT" pitchFamily="2" charset="0"/>
              </a:rPr>
              <a:t>Автор Ференц Я.В.</a:t>
            </a:r>
            <a:endParaRPr lang="ru-RU" sz="4000" b="1" dirty="0">
              <a:latin typeface="Anna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YES | 95 best free eye, person, human and face photos on Unspl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62864"/>
            <a:ext cx="5256584" cy="70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4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Люди з різним кольором очей: красива аномалія - Сихів Меді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840760" cy="68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роблеми із зором у дитини: як виявити та правильно лікув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1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Як вибрати дитячі окуляри і догодити дитині у Черкасах | in.ck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21" y="-243408"/>
            <a:ext cx="924740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1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идактичний матеріал\Мої роботи\Мої розробки\Рамки\84b63a0618d86fab819cc6efd1ce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4940" y="-1134941"/>
            <a:ext cx="687412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908720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atin typeface="Ariston" panose="03000400000000000000" pitchFamily="66" charset="0"/>
              </a:rPr>
              <a:t>Вуха –</a:t>
            </a:r>
            <a:br>
              <a:rPr lang="uk-UA" sz="15000" b="1" dirty="0" smtClean="0">
                <a:latin typeface="Ariston" panose="03000400000000000000" pitchFamily="66" charset="0"/>
              </a:rPr>
            </a:br>
            <a:r>
              <a:rPr lang="uk-UA" sz="15000" b="1" dirty="0" smtClean="0">
                <a:latin typeface="Ariston" panose="03000400000000000000" pitchFamily="66" charset="0"/>
              </a:rPr>
              <a:t>Слух</a:t>
            </a:r>
            <a:endParaRPr lang="ru-RU" sz="150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6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Вухо і здоров'я людини: як визначити хворобу по вух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548680"/>
            <a:ext cx="9232164" cy="56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5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Listening Ears &amp; Vocabulary 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71" y="-55419"/>
            <a:ext cx="9194978" cy="69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1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Стокові фотографії Вуха та роялті-фрі зображення Вуха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476672"/>
            <a:ext cx="9144000" cy="63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3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Вуха травмують ватними паличками | Новини на Gazeta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2" y="-126776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9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Бережіть свої в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836712"/>
            <a:ext cx="11160108" cy="51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частини ті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4664"/>
            <a:ext cx="10297144" cy="131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9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идактичний матеріал\Мої роботи\Мої розробки\Рамки\84b63a0618d86fab819cc6efd1ce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4940" y="-1134941"/>
            <a:ext cx="687412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0622" y="994583"/>
            <a:ext cx="6768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atin typeface="Ariston" panose="03000400000000000000" pitchFamily="66" charset="0"/>
              </a:rPr>
              <a:t>Ніс –</a:t>
            </a:r>
            <a:br>
              <a:rPr lang="uk-UA" sz="15000" b="1" dirty="0" smtClean="0">
                <a:latin typeface="Ariston" panose="03000400000000000000" pitchFamily="66" charset="0"/>
              </a:rPr>
            </a:br>
            <a:r>
              <a:rPr lang="uk-UA" sz="15000" b="1" dirty="0" smtClean="0">
                <a:latin typeface="Ariston" panose="03000400000000000000" pitchFamily="66" charset="0"/>
              </a:rPr>
              <a:t>Нюх</a:t>
            </a:r>
            <a:endParaRPr lang="ru-RU" sz="150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1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ᐈ Носа фото, фотографии нос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39" y="1556792"/>
            <a:ext cx="9388283" cy="38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8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Як розблокувати закладений ніс за допомогою домашніх засобів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17087" cy="53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имптоми коронавірусу - Вчені з'ясували, чому від COVID-19 зникає нюх —  останні новини — УНІ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189"/>
            <a:ext cx="8208912" cy="5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7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трата нюху сигналізує про швидку смерть. Медицина - Новини Рівного та  області — Рівне Вечірн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3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0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СУДИНОЗВУЖУВАЛЬНІ КРАПЛІ В НІС: ЯК НЕ НАШКОДИТИ ДИТИНІ? - Стаття на сайті  Френдлі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74461"/>
            <a:ext cx="5341627" cy="50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Закладений ніс. Як усунути носову пробку | Мамоведія - про здоров'я та  розвиток дит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53519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Насморк – не боле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71400"/>
            <a:ext cx="5328592" cy="35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При нежиті гріти ніс категорично не можна - це загрожує грізними  ускладненнями: статті медцентру Оксфорд Медікал Тернопо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31151"/>
            <a:ext cx="5688632" cy="42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4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идактичний матеріал\Мої роботи\Мої розробки\Рамки\84b63a0618d86fab819cc6efd1ce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4940" y="-1134941"/>
            <a:ext cx="687412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H="1" flipV="1">
            <a:off x="1907704" y="1082569"/>
            <a:ext cx="62226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atin typeface="Ariston" panose="03000400000000000000" pitchFamily="66" charset="0"/>
              </a:rPr>
              <a:t>Рот - Смак</a:t>
            </a:r>
            <a:endParaRPr lang="ru-RU" sz="150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7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к лечить белые язвочки во р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" y="836712"/>
            <a:ext cx="89261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37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акты про человеческий р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4" y="1196752"/>
            <a:ext cx="8736014" cy="45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4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Учим русский » Blog Archive » Р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96744" cy="68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0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Некрасиві діти можуть стикатися з дискримінаціє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9100"/>
            <a:ext cx="9878647" cy="66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34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зуб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54038" cy="55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63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Чому темніють зуби у дітей: причини – Новини Полтавщин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оли дитина має починати чистити зуби | Українська правда _Житт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1234302"/>
            <a:ext cx="9157855" cy="47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82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Як зробити усмішку дитини ідеальною. 7 порад від Супрун - новини Еспресо TV  |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48680"/>
            <a:ext cx="8496944" cy="56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36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о які хвороби може розповісти ваш язик - Погляд – новини Чернів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2" y="620688"/>
            <a:ext cx="8733813" cy="54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51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язик | Новини здоров'я, лікування та здорового харчування та очищ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2888" cy="55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98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яз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24736" cy="50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8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79"/>
            <a:ext cx="7128792" cy="53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5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Географічний язик: фото і опис захворювання у дітей | У стилі Ле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68952" cy="51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9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идактичний матеріал\Мої роботи\Мої розробки\Рамки\84b63a0618d86fab819cc6efd1ce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3185" y="-1134941"/>
            <a:ext cx="687412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atin typeface="Ariston" panose="03000400000000000000" pitchFamily="66" charset="0"/>
              </a:rPr>
              <a:t>Шкіра–</a:t>
            </a:r>
            <a:br>
              <a:rPr lang="uk-UA" sz="15000" b="1" dirty="0" smtClean="0">
                <a:latin typeface="Ariston" panose="03000400000000000000" pitchFamily="66" charset="0"/>
              </a:rPr>
            </a:br>
            <a:r>
              <a:rPr lang="uk-UA" sz="15000" b="1" dirty="0" smtClean="0">
                <a:latin typeface="Ariston" panose="03000400000000000000" pitchFamily="66" charset="0"/>
              </a:rPr>
              <a:t>Дотик</a:t>
            </a:r>
            <a:endParaRPr lang="ru-RU" sz="150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46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овременный человеческие ра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27347" cy="71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9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Органи чу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662605" cy="69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12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Человеческие расы — Montessori Print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7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50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Від рахіту до грилю. Про сонце і шкіру | by Daria Ozern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1" y="332656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93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What color are you? | Are we having fun ye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333551" cy="63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23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Цікаві факти про шкіру люд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672"/>
            <a:ext cx="8988425" cy="56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08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Гусиная&quot; кожа от холода? Не совсем так. 6 причин появления на что указывает  организм. | ОТВЕТ ДНЯ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5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Открыт уникальный механизм защиты кожи от инфек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49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04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очему у людей появляется «гусиная кожа»? - Вокруг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252520" cy="60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5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Гусиная ко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02" y="908720"/>
            <a:ext cx="9250101" cy="53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08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Дотик коханої людини володіє болезаспокійливим ефек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9518"/>
            <a:ext cx="8424936" cy="49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4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Чому деякі дотики викликають у людей сміх і навіть регіт? Цікаві факти про  лоскоти | Expres.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6368" cy="58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6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лан-конспект уроку природознавство/інтегрований курс «Я досліджую світ» у  3 класі “Органи чуття” – Медіаосвіта і медіаграмот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94" y="692696"/>
            <a:ext cx="9378494" cy="52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частини ті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92889" cy="63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идактичний матеріал\Мої роботи\Мої розробки\Рамки\84b63a0618d86fab819cc6efd1ce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4940" y="-1134941"/>
            <a:ext cx="687412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236731"/>
            <a:ext cx="67687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atin typeface="Ariston" panose="03000400000000000000" pitchFamily="66" charset="0"/>
              </a:rPr>
              <a:t>Очі - Зір</a:t>
            </a:r>
          </a:p>
        </p:txBody>
      </p:sp>
    </p:spTree>
    <p:extLst>
      <p:ext uri="{BB962C8B-B14F-4D97-AF65-F5344CB8AC3E}">
        <p14:creationId xmlns:p14="http://schemas.microsoft.com/office/powerpoint/2010/main" val="28534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очне яблу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99" y="-1251520"/>
            <a:ext cx="10668000" cy="96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8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Картинки по запросу очне яблу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06" y="1268760"/>
            <a:ext cx="45720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5435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4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</Words>
  <Application>Microsoft Office PowerPoint</Application>
  <PresentationFormat>Экран (4:3)</PresentationFormat>
  <Paragraphs>8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13</cp:revision>
  <dcterms:created xsi:type="dcterms:W3CDTF">2019-11-26T16:30:09Z</dcterms:created>
  <dcterms:modified xsi:type="dcterms:W3CDTF">2020-09-13T11:04:41Z</dcterms:modified>
</cp:coreProperties>
</file>