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772400" cy="1470025"/>
          </a:xfrm>
        </p:spPr>
        <p:txBody>
          <a:bodyPr>
            <a:noAutofit/>
          </a:bodyPr>
          <a:lstStyle/>
          <a:p>
            <a:r>
              <a:rPr lang="uk-UA" sz="9600" b="1" i="1" dirty="0" err="1" smtClean="0"/>
              <a:t>Іссак</a:t>
            </a:r>
            <a:r>
              <a:rPr lang="uk-UA" sz="9600" b="1" i="1" dirty="0" smtClean="0"/>
              <a:t> Левітан</a:t>
            </a:r>
            <a:endParaRPr lang="ru-RU" sz="96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63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Администратор\Downloads\4f0e1f81e9eaef03c73f1057c434a7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0"/>
            <a:ext cx="10280202" cy="682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16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дминистратор\Downloads\Levitan_Zolotaya_Os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34" y="767184"/>
            <a:ext cx="9464333" cy="6090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-243408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/>
              <a:t>Золота осінь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10101373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Экран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Іссак Левітан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Іссак Левітан</dc:title>
  <dc:creator>Администратор</dc:creator>
  <cp:lastModifiedBy>Admin</cp:lastModifiedBy>
  <cp:revision>2</cp:revision>
  <dcterms:created xsi:type="dcterms:W3CDTF">2020-09-09T13:28:02Z</dcterms:created>
  <dcterms:modified xsi:type="dcterms:W3CDTF">2020-09-09T14:27:58Z</dcterms:modified>
</cp:coreProperties>
</file>