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Дидактичний матеріал\Мої роботи\Мої розробки\Для портфоліо\shablon-deti-prevyu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57527" y="1700808"/>
            <a:ext cx="49685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600" b="1" dirty="0" smtClean="0"/>
              <a:t>Жива </a:t>
            </a:r>
          </a:p>
          <a:p>
            <a:r>
              <a:rPr lang="uk-UA" sz="9600" b="1" dirty="0" smtClean="0"/>
              <a:t>природа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2068093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Лучшие ФОТОграфии живой приро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404664"/>
            <a:ext cx="9177180" cy="6024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2943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природа навколо нас 2 - презентація з природознавст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342"/>
            <a:ext cx="9324528" cy="698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866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-243408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Живая и неживая природа — Природа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7956376" cy="521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5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Яка буває нежива природа. Об'єкти живої та неживої природ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5" y="764704"/>
            <a:ext cx="9096945" cy="567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503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Объекты живой приро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2005"/>
            <a:ext cx="8208912" cy="614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06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Взаимосвязь объектов живой и неживой природы - примеры, схема и фото —  Природа Ми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620688"/>
            <a:ext cx="8546703" cy="569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Внеклассное мероприятие, 7-9 класс. Чудеса и тайны живой приро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9" y="620687"/>
            <a:ext cx="9068855" cy="565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489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Пробуждение живой природы :: Татьяна Лютаева – Социальная сеть ФотоК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561019" cy="586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404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Мир живой приро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19875"/>
            <a:ext cx="8520881" cy="6390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6559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Экран (4:3)</PresentationFormat>
  <Paragraphs>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Admin</cp:lastModifiedBy>
  <cp:revision>2</cp:revision>
  <dcterms:created xsi:type="dcterms:W3CDTF">2020-09-07T16:26:54Z</dcterms:created>
  <dcterms:modified xsi:type="dcterms:W3CDTF">2020-09-07T16:40:19Z</dcterms:modified>
</cp:coreProperties>
</file>