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59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07.09.2020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D:\Дидактичний матеріал\Мої роботи\Мої розробки\Для портфоліо\shablon-deti-prevyu-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70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322177" y="1772816"/>
            <a:ext cx="518457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9600" b="1" dirty="0" smtClean="0"/>
              <a:t>Нежива</a:t>
            </a:r>
          </a:p>
          <a:p>
            <a:r>
              <a:rPr lang="uk-UA" sz="9600" b="1" dirty="0" smtClean="0"/>
              <a:t>природа</a:t>
            </a:r>
            <a:endParaRPr lang="ru-RU" sz="9600" b="1" dirty="0"/>
          </a:p>
        </p:txBody>
      </p:sp>
    </p:spTree>
    <p:extLst>
      <p:ext uri="{BB962C8B-B14F-4D97-AF65-F5344CB8AC3E}">
        <p14:creationId xmlns:p14="http://schemas.microsoft.com/office/powerpoint/2010/main" val="39018123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42" name="Picture 2" descr="Праска Philips GC2145/20 купити в ⁕ ALLO.UA ⁕ ціна, відгук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80848"/>
            <a:ext cx="8064896" cy="5597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12672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Презентация на тему: &quot;Жива та нежива природа. Мета :уточнити й розширити  уявленнядітей про різноманітність природи. Закріпити знання про живу і  неживу природу, про навколишній.&quot;. Скачать бесплатно и без регистрации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6044" y="2853"/>
            <a:ext cx="9170043" cy="68551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7261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Зв'язки живої та неживої природи. Взаємозв'язок живої та неживої природ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050459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89738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Картинки неживой природы » DreemPics.com - картинки и рисунки на рабочий  стол бесплатно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825" y="188640"/>
            <a:ext cx="8352928" cy="6264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94210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 descr="Сонце — Вікіцитат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-603448"/>
            <a:ext cx="5616624" cy="8169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84801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6" name="Picture 2" descr="Вчені підрахували скільки важить хмар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04664"/>
            <a:ext cx="8191500" cy="6143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26428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170" name="Picture 2" descr="Лялька Реборн Дівчинка Adora ToddlerTime Sweet Cheeks 20&quot; Солодкі Щічки -  51 См (20016008) (B01ALPO6X0) — в Категории &quot;Реборны, Куклы, Пупсы&quot; на  Bigl.ua (1031866384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99298"/>
            <a:ext cx="6558702" cy="65587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108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194" name="Picture 2" descr="10 лучших автомобилей для женщин :: Autonew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4846" y="1052736"/>
            <a:ext cx="9620250" cy="481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412659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9218" name="Picture 2" descr="Шкаф-купе 2-х дверный Софт Ф-5197 фабрики Комфорт мебель купить в Киеве  недорого | СоюзМебель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332656"/>
            <a:ext cx="6264696" cy="6264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011914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Экран (4:3)</PresentationFormat>
  <Paragraphs>2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Администратор</dc:creator>
  <cp:lastModifiedBy>Admin</cp:lastModifiedBy>
  <cp:revision>2</cp:revision>
  <dcterms:created xsi:type="dcterms:W3CDTF">2020-09-07T16:27:01Z</dcterms:created>
  <dcterms:modified xsi:type="dcterms:W3CDTF">2020-09-07T16:53:00Z</dcterms:modified>
</cp:coreProperties>
</file>