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идактичний матеріал\Мої роботи\Мої розробки\Рамки\_1302-8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132856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/>
              <a:t>Хто живе</a:t>
            </a:r>
          </a:p>
          <a:p>
            <a:r>
              <a:rPr lang="uk-UA" sz="6600" b="1" dirty="0"/>
              <a:t>в</a:t>
            </a:r>
            <a:r>
              <a:rPr lang="uk-UA" sz="6600" b="1" dirty="0" smtClean="0"/>
              <a:t> зоопарку?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212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вовк – КОЛОМИЯ СЬОГОД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52" y="54868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23731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Вовк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6277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Лисиця) - Тваринний світ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8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Лисиця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0521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Бурий ведмі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94261" cy="5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66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Ведмідь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2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чему слона назвали слоном? Почему слона назвали слон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Слон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3604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В Индии молодой тигр в поисках самки и еды прошел по населенным территориям  более 1300 км: peripateticniko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Тигр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10402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</cp:revision>
  <dcterms:created xsi:type="dcterms:W3CDTF">2020-09-02T14:39:56Z</dcterms:created>
  <dcterms:modified xsi:type="dcterms:W3CDTF">2020-09-02T14:52:15Z</dcterms:modified>
</cp:coreProperties>
</file>