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8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1554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936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13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925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462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709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66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536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872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341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68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628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548680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КОНВЕРТУВАННЯ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771800" y="1614163"/>
            <a:ext cx="5976664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4800" b="1" dirty="0" smtClean="0"/>
              <a:t>десяткових </a:t>
            </a:r>
          </a:p>
          <a:p>
            <a:pPr algn="l"/>
            <a:r>
              <a:rPr lang="uk-UA" sz="4800" b="1" dirty="0" smtClean="0"/>
              <a:t>		чисел </a:t>
            </a:r>
          </a:p>
          <a:p>
            <a:pPr algn="l"/>
            <a:r>
              <a:rPr lang="uk-UA" sz="4800" b="1" dirty="0" smtClean="0"/>
              <a:t>			у двійкові </a:t>
            </a:r>
            <a:endParaRPr lang="uk-UA" sz="4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573016"/>
            <a:ext cx="2729604" cy="291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7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548680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91680" y="1614162"/>
            <a:ext cx="7200800" cy="31109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b="1" dirty="0" smtClean="0"/>
              <a:t>Переведемо число 137 у двійкову систему числення. </a:t>
            </a:r>
            <a:endParaRPr lang="uk-UA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892" y="4509120"/>
            <a:ext cx="1355624" cy="207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1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1700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СПРОБУЄМО: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1412776"/>
            <a:ext cx="7200800" cy="4608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err="1" smtClean="0"/>
              <a:t>Переведення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цілого</a:t>
            </a:r>
            <a:r>
              <a:rPr lang="ru-RU" sz="3600" b="1" dirty="0" smtClean="0"/>
              <a:t> числа з </a:t>
            </a:r>
            <a:r>
              <a:rPr lang="ru-RU" sz="3600" b="1" dirty="0" err="1" smtClean="0"/>
              <a:t>десяткової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системи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числення</a:t>
            </a:r>
            <a:r>
              <a:rPr lang="ru-RU" sz="3600" b="1" dirty="0" smtClean="0"/>
              <a:t> у будь-яку </a:t>
            </a:r>
            <a:r>
              <a:rPr lang="ru-RU" sz="3600" b="1" dirty="0" err="1" smtClean="0"/>
              <a:t>іншу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здійснюється</a:t>
            </a:r>
            <a:r>
              <a:rPr lang="ru-RU" sz="3600" b="1" dirty="0" smtClean="0"/>
              <a:t> шляхом </a:t>
            </a:r>
            <a:r>
              <a:rPr lang="ru-RU" sz="3600" b="1" dirty="0" err="1" smtClean="0"/>
              <a:t>послідовного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ділення</a:t>
            </a:r>
            <a:r>
              <a:rPr lang="ru-RU" sz="3600" b="1" dirty="0" smtClean="0"/>
              <a:t> числа на основу </a:t>
            </a:r>
            <a:r>
              <a:rPr lang="ru-RU" sz="3600" b="1" dirty="0" err="1" smtClean="0"/>
              <a:t>нової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системи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числення</a:t>
            </a:r>
            <a:r>
              <a:rPr lang="ru-RU" sz="3600" b="1" dirty="0" smtClean="0"/>
              <a:t> (в </a:t>
            </a:r>
            <a:r>
              <a:rPr lang="ru-RU" sz="3600" b="1" dirty="0" err="1" smtClean="0"/>
              <a:t>нашому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випадку</a:t>
            </a:r>
            <a:r>
              <a:rPr lang="ru-RU" sz="3600" b="1" dirty="0" smtClean="0"/>
              <a:t> на 2). </a:t>
            </a:r>
            <a:r>
              <a:rPr lang="ru-RU" sz="3600" b="1" dirty="0" err="1" smtClean="0"/>
              <a:t>Ділення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виконується</a:t>
            </a:r>
            <a:r>
              <a:rPr lang="ru-RU" sz="3600" b="1" dirty="0" smtClean="0"/>
              <a:t> до тих </a:t>
            </a:r>
            <a:r>
              <a:rPr lang="ru-RU" sz="3600" b="1" dirty="0" err="1" smtClean="0"/>
              <a:t>пір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поки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остання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частка</a:t>
            </a:r>
            <a:r>
              <a:rPr lang="ru-RU" sz="3600" b="1" dirty="0" smtClean="0"/>
              <a:t> не стане </a:t>
            </a:r>
            <a:r>
              <a:rPr lang="ru-RU" sz="3600" b="1" dirty="0" err="1" smtClean="0"/>
              <a:t>менше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дільника</a:t>
            </a:r>
            <a:r>
              <a:rPr lang="ru-RU" sz="3600" b="1" dirty="0" smtClean="0"/>
              <a:t> (</a:t>
            </a:r>
            <a:r>
              <a:rPr lang="ru-RU" sz="3600" b="1" dirty="0" err="1" smtClean="0"/>
              <a:t>меншою</a:t>
            </a:r>
            <a:r>
              <a:rPr lang="ru-RU" sz="3600" b="1" dirty="0" smtClean="0"/>
              <a:t> 2).</a:t>
            </a:r>
            <a:endParaRPr lang="uk-UA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752613"/>
            <a:ext cx="2295331" cy="229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4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1700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СПРОБУЄМО: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1412776"/>
            <a:ext cx="9361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137</a:t>
            </a:r>
            <a:endParaRPr lang="uk-UA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752613"/>
            <a:ext cx="2295331" cy="2295331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555776" y="1412776"/>
            <a:ext cx="0" cy="100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555776" y="1916832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2699792" y="13407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627784" y="1916832"/>
            <a:ext cx="66226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68</a:t>
            </a:r>
            <a:endParaRPr lang="uk-UA" sz="3600" b="1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619672" y="1844824"/>
            <a:ext cx="9361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136</a:t>
            </a:r>
            <a:endParaRPr lang="uk-UA" sz="3600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547664" y="191683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645072" y="2399680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1"/>
          <p:cNvSpPr txBox="1">
            <a:spLocks/>
          </p:cNvSpPr>
          <p:nvPr/>
        </p:nvSpPr>
        <p:spPr>
          <a:xfrm>
            <a:off x="1871700" y="234888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328812" y="1988840"/>
            <a:ext cx="0" cy="100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328812" y="2492896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/>
          <p:cNvSpPr txBox="1">
            <a:spLocks/>
          </p:cNvSpPr>
          <p:nvPr/>
        </p:nvSpPr>
        <p:spPr>
          <a:xfrm>
            <a:off x="3472828" y="191683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3400820" y="2492896"/>
            <a:ext cx="66226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34</a:t>
            </a:r>
            <a:endParaRPr lang="uk-UA" sz="3600" b="1" dirty="0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2617695" y="2420888"/>
            <a:ext cx="65442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68</a:t>
            </a:r>
            <a:endParaRPr lang="uk-UA" sz="3600" b="1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627784" y="2975744"/>
            <a:ext cx="6147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оловок 1"/>
          <p:cNvSpPr txBox="1">
            <a:spLocks/>
          </p:cNvSpPr>
          <p:nvPr/>
        </p:nvSpPr>
        <p:spPr>
          <a:xfrm>
            <a:off x="2774463" y="2924944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617695" y="249289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088122" y="2555378"/>
            <a:ext cx="0" cy="100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088122" y="3059434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Заголовок 1"/>
          <p:cNvSpPr txBox="1">
            <a:spLocks/>
          </p:cNvSpPr>
          <p:nvPr/>
        </p:nvSpPr>
        <p:spPr>
          <a:xfrm>
            <a:off x="4232138" y="248337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4160130" y="3059434"/>
            <a:ext cx="66226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17</a:t>
            </a:r>
            <a:endParaRPr lang="uk-UA" sz="3600" b="1" dirty="0"/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3377005" y="2987426"/>
            <a:ext cx="65442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34</a:t>
            </a:r>
            <a:endParaRPr lang="uk-UA" sz="36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387094" y="3542282"/>
            <a:ext cx="6147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1"/>
          <p:cNvSpPr txBox="1">
            <a:spLocks/>
          </p:cNvSpPr>
          <p:nvPr/>
        </p:nvSpPr>
        <p:spPr>
          <a:xfrm>
            <a:off x="3533773" y="349148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3377005" y="305943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851069" y="3140968"/>
            <a:ext cx="0" cy="100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851069" y="3645024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Заголовок 1"/>
          <p:cNvSpPr txBox="1">
            <a:spLocks/>
          </p:cNvSpPr>
          <p:nvPr/>
        </p:nvSpPr>
        <p:spPr>
          <a:xfrm>
            <a:off x="4995085" y="306896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5009374" y="3645024"/>
            <a:ext cx="369003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8</a:t>
            </a:r>
            <a:endParaRPr lang="uk-UA" sz="3600" b="1" dirty="0"/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4139952" y="3573016"/>
            <a:ext cx="65442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16</a:t>
            </a:r>
            <a:endParaRPr lang="uk-UA" sz="3600" b="1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4150041" y="4127872"/>
            <a:ext cx="6147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Заголовок 1"/>
          <p:cNvSpPr txBox="1">
            <a:spLocks/>
          </p:cNvSpPr>
          <p:nvPr/>
        </p:nvSpPr>
        <p:spPr>
          <a:xfrm>
            <a:off x="4296720" y="407707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4139952" y="364502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594964" y="3717032"/>
            <a:ext cx="0" cy="100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5594964" y="4221088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Заголовок 1"/>
          <p:cNvSpPr txBox="1">
            <a:spLocks/>
          </p:cNvSpPr>
          <p:nvPr/>
        </p:nvSpPr>
        <p:spPr>
          <a:xfrm>
            <a:off x="5738980" y="3645024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52" name="Заголовок 1"/>
          <p:cNvSpPr txBox="1">
            <a:spLocks/>
          </p:cNvSpPr>
          <p:nvPr/>
        </p:nvSpPr>
        <p:spPr>
          <a:xfrm>
            <a:off x="5738980" y="4221088"/>
            <a:ext cx="41719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4</a:t>
            </a:r>
            <a:endParaRPr lang="uk-UA" sz="3600" b="1" dirty="0"/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5027863" y="4149080"/>
            <a:ext cx="48024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8</a:t>
            </a:r>
            <a:endParaRPr lang="uk-UA" sz="3600" b="1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893936" y="4703936"/>
            <a:ext cx="6147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Заголовок 1"/>
          <p:cNvSpPr txBox="1">
            <a:spLocks/>
          </p:cNvSpPr>
          <p:nvPr/>
        </p:nvSpPr>
        <p:spPr>
          <a:xfrm>
            <a:off x="5040615" y="4653136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4883847" y="422108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363237" y="4293096"/>
            <a:ext cx="0" cy="100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363237" y="4797152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Заголовок 1"/>
          <p:cNvSpPr txBox="1">
            <a:spLocks/>
          </p:cNvSpPr>
          <p:nvPr/>
        </p:nvSpPr>
        <p:spPr>
          <a:xfrm>
            <a:off x="6507253" y="422108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60" name="Заголовок 1"/>
          <p:cNvSpPr txBox="1">
            <a:spLocks/>
          </p:cNvSpPr>
          <p:nvPr/>
        </p:nvSpPr>
        <p:spPr>
          <a:xfrm>
            <a:off x="6507253" y="4797152"/>
            <a:ext cx="41719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61" name="Заголовок 1"/>
          <p:cNvSpPr txBox="1">
            <a:spLocks/>
          </p:cNvSpPr>
          <p:nvPr/>
        </p:nvSpPr>
        <p:spPr>
          <a:xfrm>
            <a:off x="5758032" y="4725144"/>
            <a:ext cx="48024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4</a:t>
            </a:r>
            <a:endParaRPr lang="uk-UA" sz="3600" b="1" dirty="0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5662209" y="5280000"/>
            <a:ext cx="6147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Заголовок 1"/>
          <p:cNvSpPr txBox="1">
            <a:spLocks/>
          </p:cNvSpPr>
          <p:nvPr/>
        </p:nvSpPr>
        <p:spPr>
          <a:xfrm>
            <a:off x="5775547" y="522920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5652120" y="479715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7083317" y="4869160"/>
            <a:ext cx="0" cy="100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083317" y="5373216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Заголовок 1"/>
          <p:cNvSpPr txBox="1">
            <a:spLocks/>
          </p:cNvSpPr>
          <p:nvPr/>
        </p:nvSpPr>
        <p:spPr>
          <a:xfrm>
            <a:off x="7227333" y="479715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sp>
        <p:nvSpPr>
          <p:cNvPr id="68" name="Заголовок 1"/>
          <p:cNvSpPr txBox="1">
            <a:spLocks/>
          </p:cNvSpPr>
          <p:nvPr/>
        </p:nvSpPr>
        <p:spPr>
          <a:xfrm>
            <a:off x="7227333" y="5373216"/>
            <a:ext cx="41719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>
            <a:off x="6516216" y="5301208"/>
            <a:ext cx="48024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</a:t>
            </a:r>
            <a:endParaRPr lang="uk-UA" sz="3600" b="1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382289" y="5856064"/>
            <a:ext cx="6147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Заголовок 1"/>
          <p:cNvSpPr txBox="1">
            <a:spLocks/>
          </p:cNvSpPr>
          <p:nvPr/>
        </p:nvSpPr>
        <p:spPr>
          <a:xfrm>
            <a:off x="6528968" y="5805264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6372200" y="537321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Заголовок 1"/>
          <p:cNvSpPr txBox="1">
            <a:spLocks/>
          </p:cNvSpPr>
          <p:nvPr/>
        </p:nvSpPr>
        <p:spPr>
          <a:xfrm>
            <a:off x="6957279" y="1412560"/>
            <a:ext cx="9361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137</a:t>
            </a:r>
            <a:endParaRPr lang="uk-UA" sz="3600" b="1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6678210" y="170059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Заголовок 1"/>
          <p:cNvSpPr txBox="1">
            <a:spLocks/>
          </p:cNvSpPr>
          <p:nvPr/>
        </p:nvSpPr>
        <p:spPr>
          <a:xfrm>
            <a:off x="4283968" y="1438176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десяткове</a:t>
            </a:r>
            <a:endParaRPr lang="uk-UA" sz="3600" b="1" dirty="0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6732240" y="226771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Заголовок 1"/>
          <p:cNvSpPr txBox="1">
            <a:spLocks/>
          </p:cNvSpPr>
          <p:nvPr/>
        </p:nvSpPr>
        <p:spPr>
          <a:xfrm>
            <a:off x="4580244" y="2005296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двійкове</a:t>
            </a:r>
            <a:endParaRPr lang="uk-UA" sz="3600" b="1" dirty="0"/>
          </a:p>
        </p:txBody>
      </p:sp>
      <p:sp>
        <p:nvSpPr>
          <p:cNvPr id="79" name="Овал 78"/>
          <p:cNvSpPr/>
          <p:nvPr/>
        </p:nvSpPr>
        <p:spPr>
          <a:xfrm>
            <a:off x="7227333" y="5424016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Заголовок 1"/>
          <p:cNvSpPr txBox="1">
            <a:spLocks/>
          </p:cNvSpPr>
          <p:nvPr/>
        </p:nvSpPr>
        <p:spPr>
          <a:xfrm>
            <a:off x="6948264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82" name="Овал 81"/>
          <p:cNvSpPr/>
          <p:nvPr/>
        </p:nvSpPr>
        <p:spPr>
          <a:xfrm>
            <a:off x="6516216" y="5877328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Заголовок 1"/>
          <p:cNvSpPr txBox="1">
            <a:spLocks/>
          </p:cNvSpPr>
          <p:nvPr/>
        </p:nvSpPr>
        <p:spPr>
          <a:xfrm>
            <a:off x="7176988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85" name="Овал 84"/>
          <p:cNvSpPr/>
          <p:nvPr/>
        </p:nvSpPr>
        <p:spPr>
          <a:xfrm>
            <a:off x="5777647" y="5301208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6" name="Заголовок 1"/>
          <p:cNvSpPr txBox="1">
            <a:spLocks/>
          </p:cNvSpPr>
          <p:nvPr/>
        </p:nvSpPr>
        <p:spPr>
          <a:xfrm>
            <a:off x="7418288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87" name="Овал 86"/>
          <p:cNvSpPr/>
          <p:nvPr/>
        </p:nvSpPr>
        <p:spPr>
          <a:xfrm>
            <a:off x="5037956" y="4725144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8" name="Заголовок 1"/>
          <p:cNvSpPr txBox="1">
            <a:spLocks/>
          </p:cNvSpPr>
          <p:nvPr/>
        </p:nvSpPr>
        <p:spPr>
          <a:xfrm>
            <a:off x="7653548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90" name="Овал 89"/>
          <p:cNvSpPr/>
          <p:nvPr/>
        </p:nvSpPr>
        <p:spPr>
          <a:xfrm>
            <a:off x="4298820" y="4149080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1" name="Заголовок 1"/>
          <p:cNvSpPr txBox="1">
            <a:spLocks/>
          </p:cNvSpPr>
          <p:nvPr/>
        </p:nvSpPr>
        <p:spPr>
          <a:xfrm>
            <a:off x="7884368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92" name="Овал 91"/>
          <p:cNvSpPr/>
          <p:nvPr/>
        </p:nvSpPr>
        <p:spPr>
          <a:xfrm>
            <a:off x="3519432" y="3573016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3" name="Заголовок 1"/>
          <p:cNvSpPr txBox="1">
            <a:spLocks/>
          </p:cNvSpPr>
          <p:nvPr/>
        </p:nvSpPr>
        <p:spPr>
          <a:xfrm>
            <a:off x="8089788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94" name="Овал 93"/>
          <p:cNvSpPr/>
          <p:nvPr/>
        </p:nvSpPr>
        <p:spPr>
          <a:xfrm>
            <a:off x="2771800" y="2996952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5" name="Заголовок 1"/>
          <p:cNvSpPr txBox="1">
            <a:spLocks/>
          </p:cNvSpPr>
          <p:nvPr/>
        </p:nvSpPr>
        <p:spPr>
          <a:xfrm>
            <a:off x="8327020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96" name="Овал 95"/>
          <p:cNvSpPr/>
          <p:nvPr/>
        </p:nvSpPr>
        <p:spPr>
          <a:xfrm>
            <a:off x="1873796" y="2420888"/>
            <a:ext cx="417196" cy="50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7" name="Заголовок 1"/>
          <p:cNvSpPr txBox="1">
            <a:spLocks/>
          </p:cNvSpPr>
          <p:nvPr/>
        </p:nvSpPr>
        <p:spPr>
          <a:xfrm>
            <a:off x="8555744" y="19888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39834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500"/>
                            </p:stCondLst>
                            <p:childTnLst>
                              <p:par>
                                <p:cTn id="2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"/>
                            </p:stCondLst>
                            <p:childTnLst>
                              <p:par>
                                <p:cTn id="2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00"/>
                            </p:stCondLst>
                            <p:childTnLst>
                              <p:par>
                                <p:cTn id="2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500"/>
                            </p:stCondLst>
                            <p:childTnLst>
                              <p:par>
                                <p:cTn id="2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0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  <p:bldP spid="13" grpId="0"/>
      <p:bldP spid="16" grpId="0"/>
      <p:bldP spid="20" grpId="0"/>
      <p:bldP spid="26" grpId="0"/>
      <p:bldP spid="27" grpId="0"/>
      <p:bldP spid="28" grpId="0"/>
      <p:bldP spid="30" grpId="0"/>
      <p:bldP spid="35" grpId="0"/>
      <p:bldP spid="36" grpId="0"/>
      <p:bldP spid="37" grpId="0"/>
      <p:bldP spid="39" grpId="0"/>
      <p:bldP spid="43" grpId="0"/>
      <p:bldP spid="44" grpId="0"/>
      <p:bldP spid="45" grpId="0"/>
      <p:bldP spid="47" grpId="0"/>
      <p:bldP spid="51" grpId="0"/>
      <p:bldP spid="52" grpId="0"/>
      <p:bldP spid="53" grpId="0"/>
      <p:bldP spid="55" grpId="0"/>
      <p:bldP spid="59" grpId="0"/>
      <p:bldP spid="60" grpId="0"/>
      <p:bldP spid="61" grpId="0"/>
      <p:bldP spid="63" grpId="0"/>
      <p:bldP spid="67" grpId="0"/>
      <p:bldP spid="68" grpId="0"/>
      <p:bldP spid="69" grpId="0"/>
      <p:bldP spid="71" grpId="0"/>
      <p:bldP spid="73" grpId="0"/>
      <p:bldP spid="75" grpId="0"/>
      <p:bldP spid="78" grpId="0"/>
      <p:bldP spid="79" grpId="0" animBg="1"/>
      <p:bldP spid="80" grpId="0"/>
      <p:bldP spid="82" grpId="0" animBg="1"/>
      <p:bldP spid="83" grpId="0"/>
      <p:bldP spid="85" grpId="0" animBg="1"/>
      <p:bldP spid="86" grpId="0"/>
      <p:bldP spid="87" grpId="0" animBg="1"/>
      <p:bldP spid="88" grpId="0"/>
      <p:bldP spid="90" grpId="0" animBg="1"/>
      <p:bldP spid="91" grpId="0"/>
      <p:bldP spid="92" grpId="0" animBg="1"/>
      <p:bldP spid="93" grpId="0"/>
      <p:bldP spid="94" grpId="0" animBg="1"/>
      <p:bldP spid="95" grpId="0"/>
      <p:bldP spid="96" grpId="0" animBg="1"/>
      <p:bldP spid="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04664"/>
            <a:ext cx="7548140" cy="648072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СПРОБУЙТЕ САМОСТІЙНО:</a:t>
            </a:r>
            <a:endParaRPr lang="uk-UA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752613"/>
            <a:ext cx="2295331" cy="2295331"/>
          </a:xfrm>
          <a:prstGeom prst="rect">
            <a:avLst/>
          </a:prstGeom>
        </p:spPr>
      </p:pic>
      <p:sp>
        <p:nvSpPr>
          <p:cNvPr id="73" name="Заголовок 1"/>
          <p:cNvSpPr txBox="1">
            <a:spLocks/>
          </p:cNvSpPr>
          <p:nvPr/>
        </p:nvSpPr>
        <p:spPr>
          <a:xfrm>
            <a:off x="4581015" y="1268760"/>
            <a:ext cx="9361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43</a:t>
            </a:r>
            <a:endParaRPr lang="uk-UA" sz="3600" b="1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4301946" y="155679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Заголовок 1"/>
          <p:cNvSpPr txBox="1">
            <a:spLocks/>
          </p:cNvSpPr>
          <p:nvPr/>
        </p:nvSpPr>
        <p:spPr>
          <a:xfrm>
            <a:off x="1907704" y="1294376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десяткове</a:t>
            </a:r>
            <a:endParaRPr lang="uk-UA" sz="3600" b="1" dirty="0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5808836" y="212391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Заголовок 1"/>
          <p:cNvSpPr txBox="1">
            <a:spLocks/>
          </p:cNvSpPr>
          <p:nvPr/>
        </p:nvSpPr>
        <p:spPr>
          <a:xfrm>
            <a:off x="3656840" y="1861496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двійкове</a:t>
            </a:r>
            <a:endParaRPr lang="uk-UA" sz="3600" b="1" dirty="0"/>
          </a:p>
        </p:txBody>
      </p:sp>
      <p:sp>
        <p:nvSpPr>
          <p:cNvPr id="80" name="Заголовок 1"/>
          <p:cNvSpPr txBox="1">
            <a:spLocks/>
          </p:cNvSpPr>
          <p:nvPr/>
        </p:nvSpPr>
        <p:spPr>
          <a:xfrm>
            <a:off x="6024860" y="18450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83" name="Заголовок 1"/>
          <p:cNvSpPr txBox="1">
            <a:spLocks/>
          </p:cNvSpPr>
          <p:nvPr/>
        </p:nvSpPr>
        <p:spPr>
          <a:xfrm>
            <a:off x="6253584" y="18450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86" name="Заголовок 1"/>
          <p:cNvSpPr txBox="1">
            <a:spLocks/>
          </p:cNvSpPr>
          <p:nvPr/>
        </p:nvSpPr>
        <p:spPr>
          <a:xfrm>
            <a:off x="6494884" y="18450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88" name="Заголовок 1"/>
          <p:cNvSpPr txBox="1">
            <a:spLocks/>
          </p:cNvSpPr>
          <p:nvPr/>
        </p:nvSpPr>
        <p:spPr>
          <a:xfrm>
            <a:off x="6730144" y="18450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91" name="Заголовок 1"/>
          <p:cNvSpPr txBox="1">
            <a:spLocks/>
          </p:cNvSpPr>
          <p:nvPr/>
        </p:nvSpPr>
        <p:spPr>
          <a:xfrm>
            <a:off x="6960964" y="18450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93" name="Заголовок 1"/>
          <p:cNvSpPr txBox="1">
            <a:spLocks/>
          </p:cNvSpPr>
          <p:nvPr/>
        </p:nvSpPr>
        <p:spPr>
          <a:xfrm>
            <a:off x="7166384" y="1845040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84" name="Заголовок 1"/>
          <p:cNvSpPr txBox="1">
            <a:spLocks/>
          </p:cNvSpPr>
          <p:nvPr/>
        </p:nvSpPr>
        <p:spPr>
          <a:xfrm>
            <a:off x="4581015" y="2564688"/>
            <a:ext cx="9361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94</a:t>
            </a:r>
            <a:endParaRPr lang="uk-UA" sz="3600" b="1" dirty="0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>
            <a:off x="4301946" y="285272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/>
          <p:cNvSpPr txBox="1">
            <a:spLocks/>
          </p:cNvSpPr>
          <p:nvPr/>
        </p:nvSpPr>
        <p:spPr>
          <a:xfrm>
            <a:off x="1907704" y="2590304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десяткове</a:t>
            </a:r>
            <a:endParaRPr lang="uk-UA" sz="3600" b="1" dirty="0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>
            <a:off x="5808836" y="341984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Заголовок 1"/>
          <p:cNvSpPr txBox="1">
            <a:spLocks/>
          </p:cNvSpPr>
          <p:nvPr/>
        </p:nvSpPr>
        <p:spPr>
          <a:xfrm>
            <a:off x="3656840" y="3157424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двійкове</a:t>
            </a:r>
            <a:endParaRPr lang="uk-UA" sz="3600" b="1" dirty="0"/>
          </a:p>
        </p:txBody>
      </p:sp>
      <p:sp>
        <p:nvSpPr>
          <p:cNvPr id="101" name="Заголовок 1"/>
          <p:cNvSpPr txBox="1">
            <a:spLocks/>
          </p:cNvSpPr>
          <p:nvPr/>
        </p:nvSpPr>
        <p:spPr>
          <a:xfrm>
            <a:off x="6024860" y="31409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102" name="Заголовок 1"/>
          <p:cNvSpPr txBox="1">
            <a:spLocks/>
          </p:cNvSpPr>
          <p:nvPr/>
        </p:nvSpPr>
        <p:spPr>
          <a:xfrm>
            <a:off x="6253584" y="31409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103" name="Заголовок 1"/>
          <p:cNvSpPr txBox="1">
            <a:spLocks/>
          </p:cNvSpPr>
          <p:nvPr/>
        </p:nvSpPr>
        <p:spPr>
          <a:xfrm>
            <a:off x="6494884" y="31409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04" name="Заголовок 1"/>
          <p:cNvSpPr txBox="1">
            <a:spLocks/>
          </p:cNvSpPr>
          <p:nvPr/>
        </p:nvSpPr>
        <p:spPr>
          <a:xfrm>
            <a:off x="6730144" y="31409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05" name="Заголовок 1"/>
          <p:cNvSpPr txBox="1">
            <a:spLocks/>
          </p:cNvSpPr>
          <p:nvPr/>
        </p:nvSpPr>
        <p:spPr>
          <a:xfrm>
            <a:off x="6960964" y="31409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106" name="Заголовок 1"/>
          <p:cNvSpPr txBox="1">
            <a:spLocks/>
          </p:cNvSpPr>
          <p:nvPr/>
        </p:nvSpPr>
        <p:spPr>
          <a:xfrm>
            <a:off x="7166384" y="31409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07" name="Заголовок 1"/>
          <p:cNvSpPr txBox="1">
            <a:spLocks/>
          </p:cNvSpPr>
          <p:nvPr/>
        </p:nvSpPr>
        <p:spPr>
          <a:xfrm>
            <a:off x="7376207" y="3140968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0</a:t>
            </a:r>
            <a:endParaRPr lang="uk-UA" sz="3600" b="1" dirty="0"/>
          </a:p>
        </p:txBody>
      </p:sp>
      <p:sp>
        <p:nvSpPr>
          <p:cNvPr id="108" name="Заголовок 1"/>
          <p:cNvSpPr txBox="1">
            <a:spLocks/>
          </p:cNvSpPr>
          <p:nvPr/>
        </p:nvSpPr>
        <p:spPr>
          <a:xfrm>
            <a:off x="4581015" y="3860832"/>
            <a:ext cx="9361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243</a:t>
            </a:r>
            <a:endParaRPr lang="uk-UA" sz="3600" b="1" dirty="0"/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4301946" y="414886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Заголовок 1"/>
          <p:cNvSpPr txBox="1">
            <a:spLocks/>
          </p:cNvSpPr>
          <p:nvPr/>
        </p:nvSpPr>
        <p:spPr>
          <a:xfrm>
            <a:off x="1907704" y="3886448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десяткове</a:t>
            </a:r>
            <a:endParaRPr lang="uk-UA" sz="3600" b="1" dirty="0"/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5808836" y="471598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Заголовок 1"/>
          <p:cNvSpPr txBox="1">
            <a:spLocks/>
          </p:cNvSpPr>
          <p:nvPr/>
        </p:nvSpPr>
        <p:spPr>
          <a:xfrm>
            <a:off x="3656840" y="4453568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двійкове</a:t>
            </a:r>
            <a:endParaRPr lang="uk-UA" sz="3600" b="1" dirty="0"/>
          </a:p>
        </p:txBody>
      </p:sp>
      <p:sp>
        <p:nvSpPr>
          <p:cNvPr id="113" name="Заголовок 1"/>
          <p:cNvSpPr txBox="1">
            <a:spLocks/>
          </p:cNvSpPr>
          <p:nvPr/>
        </p:nvSpPr>
        <p:spPr>
          <a:xfrm>
            <a:off x="6024860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114" name="Заголовок 1"/>
          <p:cNvSpPr txBox="1">
            <a:spLocks/>
          </p:cNvSpPr>
          <p:nvPr/>
        </p:nvSpPr>
        <p:spPr>
          <a:xfrm>
            <a:off x="6253584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15" name="Заголовок 1"/>
          <p:cNvSpPr txBox="1">
            <a:spLocks/>
          </p:cNvSpPr>
          <p:nvPr/>
        </p:nvSpPr>
        <p:spPr>
          <a:xfrm>
            <a:off x="6494884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16" name="Заголовок 1"/>
          <p:cNvSpPr txBox="1">
            <a:spLocks/>
          </p:cNvSpPr>
          <p:nvPr/>
        </p:nvSpPr>
        <p:spPr>
          <a:xfrm>
            <a:off x="6730144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17" name="Заголовок 1"/>
          <p:cNvSpPr txBox="1">
            <a:spLocks/>
          </p:cNvSpPr>
          <p:nvPr/>
        </p:nvSpPr>
        <p:spPr>
          <a:xfrm>
            <a:off x="6960964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0</a:t>
            </a:r>
            <a:endParaRPr lang="uk-UA" sz="3600" b="1" dirty="0"/>
          </a:p>
        </p:txBody>
      </p:sp>
      <p:sp>
        <p:nvSpPr>
          <p:cNvPr id="118" name="Заголовок 1"/>
          <p:cNvSpPr txBox="1">
            <a:spLocks/>
          </p:cNvSpPr>
          <p:nvPr/>
        </p:nvSpPr>
        <p:spPr>
          <a:xfrm>
            <a:off x="7187650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0</a:t>
            </a:r>
            <a:endParaRPr lang="uk-UA" sz="3600" b="1" dirty="0"/>
          </a:p>
        </p:txBody>
      </p:sp>
      <p:sp>
        <p:nvSpPr>
          <p:cNvPr id="120" name="Заголовок 1"/>
          <p:cNvSpPr txBox="1">
            <a:spLocks/>
          </p:cNvSpPr>
          <p:nvPr/>
        </p:nvSpPr>
        <p:spPr>
          <a:xfrm>
            <a:off x="7405683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21" name="Заголовок 1"/>
          <p:cNvSpPr txBox="1">
            <a:spLocks/>
          </p:cNvSpPr>
          <p:nvPr/>
        </p:nvSpPr>
        <p:spPr>
          <a:xfrm>
            <a:off x="7632340" y="4437112"/>
            <a:ext cx="4680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</a:t>
            </a:r>
            <a:endParaRPr lang="uk-UA" sz="3600" b="1" dirty="0"/>
          </a:p>
        </p:txBody>
      </p:sp>
      <p:sp>
        <p:nvSpPr>
          <p:cNvPr id="122" name="Заголовок 1"/>
          <p:cNvSpPr txBox="1">
            <a:spLocks/>
          </p:cNvSpPr>
          <p:nvPr/>
        </p:nvSpPr>
        <p:spPr>
          <a:xfrm>
            <a:off x="1619672" y="5517232"/>
            <a:ext cx="3717427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ВІРНО </a:t>
            </a:r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endParaRPr lang="uk-UA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962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/>
      <p:bldP spid="75" grpId="0"/>
      <p:bldP spid="78" grpId="0"/>
      <p:bldP spid="80" grpId="0"/>
      <p:bldP spid="83" grpId="0"/>
      <p:bldP spid="86" grpId="0"/>
      <p:bldP spid="88" grpId="0"/>
      <p:bldP spid="91" grpId="0"/>
      <p:bldP spid="93" grpId="0"/>
      <p:bldP spid="84" grpId="0"/>
      <p:bldP spid="98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10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20" grpId="0"/>
      <p:bldP spid="121" grpId="0"/>
      <p:bldP spid="1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135</Words>
  <Application>Microsoft Office PowerPoint</Application>
  <PresentationFormat>Экран (4:3)</PresentationFormat>
  <Paragraphs>81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КОНВЕРТУВАННЯ</vt:lpstr>
      <vt:lpstr>ЗАВДАННЯ:</vt:lpstr>
      <vt:lpstr>СПРОБУЄМО:</vt:lpstr>
      <vt:lpstr>СПРОБУЄМО:</vt:lpstr>
      <vt:lpstr>СПРОБУЙТЕ САМОСТІЙНО: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Парфенюк</dc:creator>
  <cp:lastModifiedBy>Парфенюк</cp:lastModifiedBy>
  <cp:revision>14</cp:revision>
  <dcterms:created xsi:type="dcterms:W3CDTF">2017-09-18T13:41:43Z</dcterms:created>
  <dcterms:modified xsi:type="dcterms:W3CDTF">2017-09-19T15:11:36Z</dcterms:modified>
</cp:coreProperties>
</file>