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5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06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AD2FA-D23C-476C-9182-A458FEB7C02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22ED7-21B2-4796-9525-D6DF9FBA5A6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22ED7-21B2-4796-9525-D6DF9FBA5A66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22ED7-21B2-4796-9525-D6DF9FBA5A66}" type="slidenum">
              <a:rPr lang="ru-RU" smtClean="0"/>
              <a:pPr/>
              <a:t>58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A1%D1%82%D1%80%D1%96%D0%BB%D1%8C%D0%B1%D0%B0_%D0%B7_%D0%BB%D1%83%D0%BA%D0%B0_%D0%BD%D0%B0_%D0%BB%D1%96%D1%82%D0%BD%D1%96%D1%85_%D0%9F%D0%B0%D1%80%D0%B0%D0%BB%D1%96%D0%BC%D0%BF%D1%96%D0%B9%D1%81%D1%8C%D0%BA%D0%B8%D1%85_%D1%96%D0%B3%D1%80%D0%B0%D1%85" TargetMode="Externa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k.wikipedia.org/wiki/%D0%9B%D0%B5%D0%B3%D0%BA%D0%B0_%D0%B0%D1%82%D0%BB%D0%B5%D1%82%D0%B8%D0%BA%D0%B0_%D0%BD%D0%B0_%D0%BB%D1%96%D1%82%D0%BD%D1%96%D1%85_%D0%9F%D0%B0%D1%80%D0%B0%D0%BB%D1%96%D0%BC%D0%BF%D1%96%D0%B9%D1%81%D1%8C%D0%BA%D0%B8%D1%85_%D1%96%D0%B3%D1%80%D0%B0%D1%85" TargetMode="External"/><Relationship Id="rId4" Type="http://schemas.openxmlformats.org/officeDocument/2006/relationships/image" Target="../media/image10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1%D0%BE%D1%87%D1%87%D0%B5_%D0%BD%D0%B0_%D0%BB%D1%96%D1%82%D0%BD%D1%96%D1%85_%D0%9F%D0%B0%D1%80%D0%B0%D0%BB%D1%96%D0%BC%D0%BF%D1%96%D0%B9%D1%81%D1%8C%D0%BA%D0%B8%D1%85_%D1%96%D0%B3%D1%80%D0%B0%D1%85" TargetMode="External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k.wikipedia.org/w/index.php?title=%D0%9F%D0%B0%D1%80%D0%B0%D0%BA%D0%B0%D0%BD%D0%BE%D0%B5_%D0%BD%D0%B0_%D0%BB%D1%96%D1%82%D0%BD%D1%96%D1%85_%D0%9F%D0%B0%D1%80%D0%B0%D0%BB%D1%96%D0%BC%D0%BF%D1%96%D0%B9%D1%81%D1%8C%D0%BA%D0%B8%D1%85_%D1%96%D0%B3%D1%80%D0%B0%D1%85&amp;action=edit&amp;redlink=1" TargetMode="External"/><Relationship Id="rId4" Type="http://schemas.openxmlformats.org/officeDocument/2006/relationships/image" Target="../media/image10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476672"/>
            <a:ext cx="7851648" cy="1008112"/>
          </a:xfrm>
        </p:spPr>
        <p:txBody>
          <a:bodyPr>
            <a:normAutofit/>
          </a:bodyPr>
          <a:lstStyle/>
          <a:p>
            <a:r>
              <a:rPr lang="uk-UA" sz="6000" dirty="0" smtClean="0"/>
              <a:t>Олімпійські чемпіони</a:t>
            </a:r>
            <a:endParaRPr lang="uk-UA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1412776"/>
            <a:ext cx="7854696" cy="3568360"/>
          </a:xfrm>
        </p:spPr>
        <p:txBody>
          <a:bodyPr>
            <a:noAutofit/>
          </a:bodyPr>
          <a:lstStyle/>
          <a:p>
            <a:pPr algn="ctr"/>
            <a:r>
              <a:rPr lang="uk-UA" sz="4400" dirty="0" smtClean="0"/>
              <a:t>Свято присвячено дню фізичної культури та спорту</a:t>
            </a:r>
            <a:endParaRPr lang="ru-RU" sz="4400" dirty="0"/>
          </a:p>
        </p:txBody>
      </p:sp>
      <p:pic>
        <p:nvPicPr>
          <p:cNvPr id="1027" name="Picture 3" descr="C:\Users\admin\Downloads\олімп пр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924944"/>
            <a:ext cx="7914878" cy="39330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860816"/>
          </a:xfrm>
        </p:spPr>
        <p:txBody>
          <a:bodyPr>
            <a:noAutofit/>
          </a:bodyPr>
          <a:lstStyle/>
          <a:p>
            <a:pPr algn="ctr"/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Емблемою олімпіад є п'ять переплетених кілець різного кольору, які символізують єдність п'яти різних частин світу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admin\Downloads\емблема о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140968"/>
            <a:ext cx="5544616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58089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Олімпійський прапор — полотнище із зображенням олімпійської емблеми на білому тлі. Підіймається на відкритті Олімпійських ігор, опускається під час церемонії закриття.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266" name="Picture 2" descr="C:\Users\admin\Downloads\ол прапо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836863"/>
            <a:ext cx="5112568" cy="30404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860816"/>
          </a:xfrm>
        </p:spPr>
        <p:txBody>
          <a:bodyPr>
            <a:noAutofit/>
          </a:bodyPr>
          <a:lstStyle/>
          <a:p>
            <a:pPr algn="ctr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Під час Олімпіад горить олімпійський вогонь, який запалюють в Олімпії й приносить до місця проведення олімпіади естафетою олімпійського вогню.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admin\Downloads\ол вог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731591"/>
            <a:ext cx="7403752" cy="41264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>Починаючи з 1968 року кожна олімпіада має свій олімпійський талісман. Ось деякі з них.</a:t>
            </a:r>
            <a:endParaRPr lang="ru-RU" dirty="0"/>
          </a:p>
        </p:txBody>
      </p:sp>
      <p:pic>
        <p:nvPicPr>
          <p:cNvPr id="13314" name="Picture 2" descr="C:\Users\admin\Downloads\та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4268118" cy="3017366"/>
          </a:xfrm>
          <a:prstGeom prst="rect">
            <a:avLst/>
          </a:prstGeom>
          <a:noFill/>
        </p:spPr>
      </p:pic>
      <p:pic>
        <p:nvPicPr>
          <p:cNvPr id="13316" name="Picture 4" descr="C:\Users\admin\Downloads\укр талысмани 2008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852936"/>
            <a:ext cx="3394075" cy="3600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\Downloads\талысман 2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97943"/>
            <a:ext cx="6121400" cy="46600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0" name="Picture 4" descr="C:\Users\admin\Downloads\укр талысмани 2008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5" y="0"/>
            <a:ext cx="4427985" cy="3600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Українська гімнастка </a:t>
            </a: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Лариса </a:t>
            </a:r>
            <a:r>
              <a:rPr lang="uk-UA" sz="4000" b="1" dirty="0" err="1" smtClean="0">
                <a:latin typeface="Times New Roman" pitchFamily="18" charset="0"/>
                <a:cs typeface="Times New Roman" pitchFamily="18" charset="0"/>
              </a:rPr>
              <a:t>Латиніна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admin\Desktop\фото спортсменів\лариса латинына брус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3059832" cy="2304256"/>
          </a:xfrm>
          <a:prstGeom prst="rect">
            <a:avLst/>
          </a:prstGeom>
          <a:noFill/>
        </p:spPr>
      </p:pic>
      <p:pic>
        <p:nvPicPr>
          <p:cNvPr id="15363" name="Picture 3" descr="C:\Users\admin\Desktop\фото спортсменів\лариса латины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348880"/>
            <a:ext cx="3236570" cy="3024336"/>
          </a:xfrm>
          <a:prstGeom prst="rect">
            <a:avLst/>
          </a:prstGeom>
          <a:noFill/>
        </p:spPr>
      </p:pic>
      <p:pic>
        <p:nvPicPr>
          <p:cNvPr id="15364" name="Picture 4" descr="C:\Users\admin\Desktop\фото спортсменів\латины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429000"/>
            <a:ext cx="3347864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Сергій Бубка</a:t>
            </a:r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 — український легкоатлет (стрибки з жердиною)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admin\Desktop\фото спортсменів\бубка рекор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13" y="1988840"/>
            <a:ext cx="4264958" cy="4869160"/>
          </a:xfrm>
          <a:prstGeom prst="rect">
            <a:avLst/>
          </a:prstGeom>
          <a:noFill/>
        </p:spPr>
      </p:pic>
      <p:pic>
        <p:nvPicPr>
          <p:cNvPr id="16387" name="Picture 3" descr="C:\Users\admin\Desktop\фото спортсменів\сегрый буб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844824"/>
            <a:ext cx="3131840" cy="5013176"/>
          </a:xfrm>
          <a:prstGeom prst="rect">
            <a:avLst/>
          </a:prstGeom>
          <a:noFill/>
        </p:spPr>
      </p:pic>
      <p:pic>
        <p:nvPicPr>
          <p:cNvPr id="16388" name="Picture 4" descr="C:\Users\admin\Desktop\фото спортсменів\сергый буб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852936"/>
            <a:ext cx="2625651" cy="24591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7168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b="1" dirty="0" smtClean="0">
                <a:latin typeface="Times New Roman" pitchFamily="18" charset="0"/>
                <a:cs typeface="Times New Roman" pitchFamily="18" charset="0"/>
              </a:rPr>
              <a:t>Стелла Захарова</a:t>
            </a:r>
            <a:r>
              <a:rPr lang="uk-UA" sz="3100" dirty="0" smtClean="0">
                <a:latin typeface="Times New Roman" pitchFamily="18" charset="0"/>
                <a:cs typeface="Times New Roman" pitchFamily="18" charset="0"/>
              </a:rPr>
              <a:t> - олімпійська чемпіонка в складі збірної СРСР зі спортивної гімнастики.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7410" name="Picture 2" descr="C:\Users\admin\Desktop\фото спортсменів\стелла захар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93780"/>
            <a:ext cx="3356312" cy="4864220"/>
          </a:xfrm>
          <a:prstGeom prst="rect">
            <a:avLst/>
          </a:prstGeom>
          <a:noFill/>
        </p:spPr>
      </p:pic>
      <p:pic>
        <p:nvPicPr>
          <p:cNvPr id="17411" name="Picture 3" descr="C:\Users\admin\Desktop\фото спортсменів\стел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060848"/>
            <a:ext cx="3203848" cy="4797152"/>
          </a:xfrm>
          <a:prstGeom prst="rect">
            <a:avLst/>
          </a:prstGeom>
          <a:noFill/>
        </p:spPr>
      </p:pic>
      <p:pic>
        <p:nvPicPr>
          <p:cNvPr id="17412" name="Picture 4" descr="C:\Users\admin\Downloads\стелл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2780928"/>
            <a:ext cx="3096344" cy="216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230425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Віктор Петренко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- український фігурист, Олімпійський чемпіон (чоловіче одиночне катання).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uk-UA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8434" name="Picture 2" descr="C:\Users\admin\Desktop\фото спортсменів\выктор петренко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3240359" cy="4177431"/>
          </a:xfrm>
          <a:prstGeom prst="rect">
            <a:avLst/>
          </a:prstGeom>
          <a:noFill/>
        </p:spPr>
      </p:pic>
      <p:pic>
        <p:nvPicPr>
          <p:cNvPr id="18435" name="Picture 3" descr="C:\Users\admin\Desktop\фото спортсменів\выктор петренко зараз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132856"/>
            <a:ext cx="5342384" cy="3672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58417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700" b="1" dirty="0" smtClean="0">
                <a:latin typeface="Times New Roman" pitchFamily="18" charset="0"/>
                <a:cs typeface="Times New Roman" pitchFamily="18" charset="0"/>
              </a:rPr>
              <a:t>Оксана Баюл</a:t>
            </a: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> - перша й досі єдина олімпійська чемпіонка незалежної України в зимових видах спорту.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9458" name="Picture 2" descr="C:\Users\admin\Desktop\фото спортсменів\оксана баюл зара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484784"/>
            <a:ext cx="3912592" cy="2608394"/>
          </a:xfrm>
          <a:prstGeom prst="rect">
            <a:avLst/>
          </a:prstGeom>
          <a:noFill/>
        </p:spPr>
      </p:pic>
      <p:pic>
        <p:nvPicPr>
          <p:cNvPr id="19459" name="Picture 3" descr="C:\Users\admin\Desktop\фото спортсменів\оксана баю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077072"/>
            <a:ext cx="3630116" cy="2578571"/>
          </a:xfrm>
          <a:prstGeom prst="rect">
            <a:avLst/>
          </a:prstGeom>
          <a:noFill/>
        </p:spPr>
      </p:pic>
      <p:pic>
        <p:nvPicPr>
          <p:cNvPr id="19460" name="Picture 4" descr="C:\Users\admin\Desktop\фото спортсменів\оксана ьаюл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005064"/>
            <a:ext cx="3394348" cy="2636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wnloads\ол игр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2880320"/>
          </a:xfrm>
        </p:spPr>
        <p:txBody>
          <a:bodyPr>
            <a:normAutofit/>
          </a:bodyPr>
          <a:lstStyle/>
          <a:p>
            <a:pPr algn="ctr"/>
            <a:r>
              <a:rPr lang="uk-UA" sz="2700" b="1" dirty="0" smtClean="0">
                <a:latin typeface="Times New Roman" pitchFamily="18" charset="0"/>
                <a:cs typeface="Times New Roman" pitchFamily="18" charset="0"/>
              </a:rPr>
              <a:t>Лілія </a:t>
            </a:r>
            <a:r>
              <a:rPr lang="uk-UA" sz="2700" b="1" dirty="0" err="1" smtClean="0">
                <a:latin typeface="Times New Roman" pitchFamily="18" charset="0"/>
                <a:cs typeface="Times New Roman" pitchFamily="18" charset="0"/>
              </a:rPr>
              <a:t>Подкопаєва</a:t>
            </a: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> - у 1996 р. в Атланті посіла перше місце в абсолютній першості, перше місце у вільних вправах, друге місце на колоді.</a:t>
            </a:r>
            <a:r>
              <a:rPr lang="ru-RU" sz="5300" dirty="0" smtClean="0"/>
              <a:t/>
            </a:r>
            <a:br>
              <a:rPr lang="ru-RU" sz="5300" dirty="0" smtClean="0"/>
            </a:br>
            <a:r>
              <a:rPr lang="uk-UA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484" name="Picture 4" descr="C:\Users\admin\Desktop\фото спортсменів\лыля подкопае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04864"/>
            <a:ext cx="3966994" cy="4437112"/>
          </a:xfrm>
          <a:prstGeom prst="rect">
            <a:avLst/>
          </a:prstGeom>
          <a:noFill/>
        </p:spPr>
      </p:pic>
      <p:pic>
        <p:nvPicPr>
          <p:cNvPr id="20485" name="Picture 5" descr="C:\Users\admin\Desktop\фото спортсменів\лылыя подкопаэ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132856"/>
            <a:ext cx="3528392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7278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b="1" dirty="0" smtClean="0">
                <a:latin typeface="Times New Roman" pitchFamily="18" charset="0"/>
                <a:cs typeface="Times New Roman" pitchFamily="18" charset="0"/>
              </a:rPr>
              <a:t> Володимир </a:t>
            </a:r>
            <a:r>
              <a:rPr lang="uk-UA" sz="3100" b="1" dirty="0" err="1" smtClean="0">
                <a:latin typeface="Times New Roman" pitchFamily="18" charset="0"/>
                <a:cs typeface="Times New Roman" pitchFamily="18" charset="0"/>
              </a:rPr>
              <a:t>Кличко-</a:t>
            </a:r>
            <a:r>
              <a:rPr lang="uk-UA" sz="3100" dirty="0" smtClean="0">
                <a:latin typeface="Times New Roman" pitchFamily="18" charset="0"/>
                <a:cs typeface="Times New Roman" pitchFamily="18" charset="0"/>
              </a:rPr>
              <a:t> олімпійський чемпіон з боксу у надважкій ваговій категорії.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1507" name="Picture 3" descr="C:\Users\admin\Desktop\фото спортсменів\володимир кличко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2060848"/>
            <a:ext cx="2701428" cy="3672408"/>
          </a:xfrm>
          <a:prstGeom prst="rect">
            <a:avLst/>
          </a:prstGeom>
          <a:noFill/>
        </p:spPr>
      </p:pic>
      <p:pic>
        <p:nvPicPr>
          <p:cNvPr id="1026" name="Picture 2" descr="C:\Users\admin\Desktop\фото спортсменів\владимер кличк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060848"/>
            <a:ext cx="5610024" cy="37341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Катерина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Серебрянська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– олімпійська чемпіонка з художньої гімнастики.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3" descr="C:\Users\admin\Desktop\фото спортсменів\катерина серебрянсь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501008"/>
            <a:ext cx="4176464" cy="2952328"/>
          </a:xfrm>
          <a:prstGeom prst="rect">
            <a:avLst/>
          </a:prstGeom>
          <a:noFill/>
        </p:spPr>
      </p:pic>
      <p:pic>
        <p:nvPicPr>
          <p:cNvPr id="22532" name="Picture 4" descr="C:\Users\admin\Desktop\фото спортсменів\катерина серебрянская зы стрычкою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996952"/>
            <a:ext cx="2847925" cy="3418929"/>
          </a:xfrm>
          <a:prstGeom prst="rect">
            <a:avLst/>
          </a:prstGeom>
          <a:noFill/>
        </p:spPr>
      </p:pic>
      <p:pic>
        <p:nvPicPr>
          <p:cNvPr id="22533" name="Picture 5" descr="C:\Users\admin\Downloads\кат се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988840"/>
            <a:ext cx="2320528" cy="28812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admin\Desktop\фото спортсменів\яна клачк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00483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b="1" dirty="0" smtClean="0">
                <a:latin typeface="Times New Roman" pitchFamily="18" charset="0"/>
                <a:cs typeface="Times New Roman" pitchFamily="18" charset="0"/>
              </a:rPr>
              <a:t>Ельбрус </a:t>
            </a:r>
            <a:r>
              <a:rPr lang="uk-UA" sz="3100" b="1" dirty="0" err="1" smtClean="0">
                <a:latin typeface="Times New Roman" pitchFamily="18" charset="0"/>
                <a:cs typeface="Times New Roman" pitchFamily="18" charset="0"/>
              </a:rPr>
              <a:t>Тадеєв</a:t>
            </a:r>
            <a:r>
              <a:rPr lang="uk-UA" sz="3100" dirty="0" smtClean="0">
                <a:latin typeface="Times New Roman" pitchFamily="18" charset="0"/>
                <a:cs typeface="Times New Roman" pitchFamily="18" charset="0"/>
              </a:rPr>
              <a:t> – український спортсмен російського походження. Олімпійський чемпіон з вільної боротьби.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4578" name="Picture 2" descr="C:\Users\admin\Desktop\фото спортсменів\ельбрус тадее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5453385" cy="4091652"/>
          </a:xfrm>
          <a:prstGeom prst="rect">
            <a:avLst/>
          </a:prstGeom>
          <a:noFill/>
        </p:spPr>
      </p:pic>
      <p:pic>
        <p:nvPicPr>
          <p:cNvPr id="24579" name="Picture 3" descr="C:\Users\admin\Desktop\фото спортсменів\ельбрус тадеэ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140968"/>
            <a:ext cx="5010745" cy="33471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20688"/>
            <a:ext cx="8229600" cy="2448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Ольга Жовнір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- українська фехтувальниця – </a:t>
            </a:r>
            <a:r>
              <a:rPr lang="uk-UA" sz="3600" dirty="0" err="1" smtClean="0">
                <a:latin typeface="Times New Roman" pitchFamily="18" charset="0"/>
                <a:cs typeface="Times New Roman" pitchFamily="18" charset="0"/>
              </a:rPr>
              <a:t>шаблістка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, олімпійська чемпіонка.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5602" name="Picture 2" descr="C:\Users\admin\Desktop\фото спортсменів\ольга жовні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132856"/>
            <a:ext cx="2844570" cy="3873457"/>
          </a:xfrm>
          <a:prstGeom prst="rect">
            <a:avLst/>
          </a:prstGeom>
          <a:noFill/>
        </p:spPr>
      </p:pic>
      <p:pic>
        <p:nvPicPr>
          <p:cNvPr id="25604" name="Picture 4" descr="C:\Users\admin\Desktop\фото спортсменів\оля жовны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120896"/>
            <a:ext cx="4809374" cy="4010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Ольга </a:t>
            </a:r>
            <a:r>
              <a:rPr lang="uk-UA" sz="3200" b="1" dirty="0" err="1" smtClean="0">
                <a:latin typeface="Times New Roman" pitchFamily="18" charset="0"/>
                <a:cs typeface="Times New Roman" pitchFamily="18" charset="0"/>
              </a:rPr>
              <a:t>Харлан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фехтування, шабля.  Завоювала бронзу в Лондоні 2012р.</a:t>
            </a:r>
            <a:endParaRPr lang="ru-RU" sz="2800" dirty="0"/>
          </a:p>
        </p:txBody>
      </p:sp>
      <p:pic>
        <p:nvPicPr>
          <p:cNvPr id="26626" name="Picture 2" descr="C:\Users\admin\Desktop\фото спортсменів\ольга харла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32856"/>
            <a:ext cx="4191000" cy="3600400"/>
          </a:xfrm>
          <a:prstGeom prst="rect">
            <a:avLst/>
          </a:prstGeom>
          <a:noFill/>
        </p:spPr>
      </p:pic>
      <p:pic>
        <p:nvPicPr>
          <p:cNvPr id="26627" name="Picture 3" descr="C:\Users\admin\Desktop\фото спортсменів\оля харла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132856"/>
            <a:ext cx="4500500" cy="36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284752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Яна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Шемякіна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шпажистка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, олімпійська чемпіонка ігор в Лондоні.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C:\Users\admin\Desktop\фото спортсменів\яна шемякы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3602006" cy="5085184"/>
          </a:xfrm>
          <a:prstGeom prst="rect">
            <a:avLst/>
          </a:prstGeom>
          <a:noFill/>
        </p:spPr>
      </p:pic>
      <p:pic>
        <p:nvPicPr>
          <p:cNvPr id="27651" name="Picture 3" descr="C:\Users\admin\Desktop\фото спортсменів\яна шеемяк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132856"/>
            <a:ext cx="4210422" cy="32389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7278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b="1" dirty="0" smtClean="0">
                <a:latin typeface="Times New Roman" pitchFamily="18" charset="0"/>
                <a:cs typeface="Times New Roman" pitchFamily="18" charset="0"/>
              </a:rPr>
              <a:t>Віктор Рубан</a:t>
            </a:r>
            <a:r>
              <a:rPr lang="uk-UA" sz="3100" dirty="0" smtClean="0">
                <a:latin typeface="Times New Roman" pitchFamily="18" charset="0"/>
                <a:cs typeface="Times New Roman" pitchFamily="18" charset="0"/>
              </a:rPr>
              <a:t> - олімпійський чемпіон зі стрільби з лука на Олімпійських іграх у Пекіні.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8674" name="Picture 2" descr="C:\Users\admin\Desktop\фото спортсменів\выктор рууба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365105"/>
            <a:ext cx="2699792" cy="2232247"/>
          </a:xfrm>
          <a:prstGeom prst="rect">
            <a:avLst/>
          </a:prstGeom>
          <a:noFill/>
        </p:spPr>
      </p:pic>
      <p:pic>
        <p:nvPicPr>
          <p:cNvPr id="28675" name="Picture 3" descr="C:\Users\admin\Desktop\фото спортсменів\выктор рубан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4221088"/>
            <a:ext cx="2106612" cy="2438400"/>
          </a:xfrm>
          <a:prstGeom prst="rect">
            <a:avLst/>
          </a:prstGeom>
          <a:noFill/>
        </p:spPr>
      </p:pic>
      <p:pic>
        <p:nvPicPr>
          <p:cNvPr id="28676" name="Picture 4" descr="C:\Users\admin\Desktop\фото спортсменів\віктор руба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1556792"/>
            <a:ext cx="4915311" cy="31808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7168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700" b="1" dirty="0" smtClean="0">
                <a:latin typeface="Times New Roman" pitchFamily="18" charset="0"/>
                <a:cs typeface="Times New Roman" pitchFamily="18" charset="0"/>
              </a:rPr>
              <a:t>Дементьєва</a:t>
            </a: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700" b="1" dirty="0" smtClean="0">
                <a:latin typeface="Times New Roman" pitchFamily="18" charset="0"/>
                <a:cs typeface="Times New Roman" pitchFamily="18" charset="0"/>
              </a:rPr>
              <a:t>Яна, </a:t>
            </a:r>
            <a:r>
              <a:rPr lang="uk-UA" sz="2700" b="1" dirty="0" err="1" smtClean="0">
                <a:latin typeface="Times New Roman" pitchFamily="18" charset="0"/>
                <a:cs typeface="Times New Roman" pitchFamily="18" charset="0"/>
              </a:rPr>
              <a:t>Довгодько</a:t>
            </a:r>
            <a:r>
              <a:rPr lang="uk-UA" sz="2700" b="1" dirty="0" smtClean="0">
                <a:latin typeface="Times New Roman" pitchFamily="18" charset="0"/>
                <a:cs typeface="Times New Roman" pitchFamily="18" charset="0"/>
              </a:rPr>
              <a:t> Наталія, </a:t>
            </a:r>
            <a:r>
              <a:rPr lang="uk-UA" sz="2700" b="1" dirty="0" err="1" smtClean="0">
                <a:latin typeface="Times New Roman" pitchFamily="18" charset="0"/>
                <a:cs typeface="Times New Roman" pitchFamily="18" charset="0"/>
              </a:rPr>
              <a:t>Коженкова</a:t>
            </a:r>
            <a:r>
              <a:rPr lang="uk-UA" sz="2700" b="1" dirty="0" smtClean="0">
                <a:latin typeface="Times New Roman" pitchFamily="18" charset="0"/>
                <a:cs typeface="Times New Roman" pitchFamily="18" charset="0"/>
              </a:rPr>
              <a:t> Анастасія, Тарасенко Катерина</a:t>
            </a: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> — олімпійські чемпіонки 2012 з академічного веслування, парна четвірка.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9698" name="Picture 2" descr="C:\Users\admin\Desktop\фото спортсменів\яна нада настя кат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4" y="3140968"/>
            <a:ext cx="4771150" cy="3172396"/>
          </a:xfrm>
          <a:prstGeom prst="rect">
            <a:avLst/>
          </a:prstGeom>
          <a:noFill/>
        </p:spPr>
      </p:pic>
      <p:pic>
        <p:nvPicPr>
          <p:cNvPr id="29699" name="Picture 3" descr="C:\Users\admin\Desktop\фото спортсменів\яна надя катя наст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772816"/>
            <a:ext cx="4502315" cy="29968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2160240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Олімпійські ігри почали проводитись у Давній Греції з 776 року до н. е. Загалом провели 293 Олімпіади (один раз на кожні 4 роки).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admin\Downloads\пепшы сучасны о 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636912"/>
            <a:ext cx="6340624" cy="3898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7168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700" b="1" dirty="0" smtClean="0">
                <a:latin typeface="Times New Roman" pitchFamily="18" charset="0"/>
                <a:cs typeface="Times New Roman" pitchFamily="18" charset="0"/>
              </a:rPr>
              <a:t>Олексій Торохтій</a:t>
            </a: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> - український важкоатлет, олімпійський чемпіон в Лондоні. Українець підняв 412 кг (185+227) і випередив найближчого переслідувача з Ірану на 1 кілограм.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22" name="Picture 2" descr="C:\Users\admin\Desktop\фото спортсменів\олексый торохт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20888"/>
            <a:ext cx="3312368" cy="3312368"/>
          </a:xfrm>
          <a:prstGeom prst="rect">
            <a:avLst/>
          </a:prstGeom>
          <a:noFill/>
        </p:spPr>
      </p:pic>
      <p:pic>
        <p:nvPicPr>
          <p:cNvPr id="30723" name="Picture 3" descr="C:\Users\admin\Desktop\фото спортсменів\олексій торохтій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420888"/>
            <a:ext cx="4788024" cy="3337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Олександр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Усик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— український боксер-любитель, олімпійський чемпіон.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C:\Users\admin\Desktop\фото спортсменів\олександр ус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76872"/>
            <a:ext cx="4510088" cy="3600400"/>
          </a:xfrm>
          <a:prstGeom prst="rect">
            <a:avLst/>
          </a:prstGeom>
          <a:noFill/>
        </p:spPr>
      </p:pic>
      <p:pic>
        <p:nvPicPr>
          <p:cNvPr id="31747" name="Picture 3" descr="C:\Users\admin\Desktop\фото спортсменів\олександр усик.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273684"/>
            <a:ext cx="4176464" cy="3603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93282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b="1" dirty="0" smtClean="0">
                <a:latin typeface="Times New Roman" pitchFamily="18" charset="0"/>
                <a:cs typeface="Times New Roman" pitchFamily="18" charset="0"/>
              </a:rPr>
              <a:t>Юрій </a:t>
            </a:r>
            <a:r>
              <a:rPr lang="uk-UA" sz="3100" b="1" dirty="0" err="1" smtClean="0">
                <a:latin typeface="Times New Roman" pitchFamily="18" charset="0"/>
                <a:cs typeface="Times New Roman" pitchFamily="18" charset="0"/>
              </a:rPr>
              <a:t>Чебан</a:t>
            </a:r>
            <a:r>
              <a:rPr lang="uk-UA" sz="3100" dirty="0" smtClean="0">
                <a:latin typeface="Times New Roman" pitchFamily="18" charset="0"/>
                <a:cs typeface="Times New Roman" pitchFamily="18" charset="0"/>
              </a:rPr>
              <a:t> - веслувальник-каноїст, олімпійський чемпіон 2012 року, бронзовий призер Олімпійських ігор 2008.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2770" name="Picture 2" descr="C:\Users\admin\Desktop\фото спортсменів\юрій чеба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16832"/>
            <a:ext cx="4287318" cy="2855907"/>
          </a:xfrm>
          <a:prstGeom prst="rect">
            <a:avLst/>
          </a:prstGeom>
          <a:noFill/>
        </p:spPr>
      </p:pic>
      <p:pic>
        <p:nvPicPr>
          <p:cNvPr id="32771" name="Picture 3" descr="C:\Users\admin\Desktop\фото спортсменів\юрый чеба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356992"/>
            <a:ext cx="5382752" cy="31960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93282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700" b="1" dirty="0" smtClean="0">
                <a:latin typeface="Times New Roman" pitchFamily="18" charset="0"/>
                <a:cs typeface="Times New Roman" pitchFamily="18" charset="0"/>
              </a:rPr>
              <a:t>Ірині </a:t>
            </a:r>
            <a:r>
              <a:rPr lang="uk-UA" sz="2700" b="1" dirty="0" err="1" smtClean="0">
                <a:latin typeface="Times New Roman" pitchFamily="18" charset="0"/>
                <a:cs typeface="Times New Roman" pitchFamily="18" charset="0"/>
              </a:rPr>
              <a:t>Мерлені</a:t>
            </a: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> - заслужена майстер спорту з вільної боротьби, олімпійська чемпіонка Афін 2004 рік, бронзова призерка Олімпіади в Пекіні 2008.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3794" name="Picture 2" descr="C:\Users\admin\Desktop\фото спортсменів\ырины мерлен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48880"/>
            <a:ext cx="4176861" cy="3719797"/>
          </a:xfrm>
          <a:prstGeom prst="rect">
            <a:avLst/>
          </a:prstGeom>
          <a:noFill/>
        </p:spPr>
      </p:pic>
      <p:pic>
        <p:nvPicPr>
          <p:cNvPr id="33795" name="Picture 3" descr="C:\Users\admin\Desktop\фото спортсменів\ірині мерлені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348880"/>
            <a:ext cx="4150122" cy="3744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93282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b="1" dirty="0" smtClean="0">
                <a:latin typeface="Times New Roman" pitchFamily="18" charset="0"/>
                <a:cs typeface="Times New Roman" pitchFamily="18" charset="0"/>
              </a:rPr>
              <a:t>Наталя </a:t>
            </a:r>
            <a:r>
              <a:rPr lang="uk-UA" sz="3100" b="1" dirty="0" err="1" smtClean="0">
                <a:latin typeface="Times New Roman" pitchFamily="18" charset="0"/>
                <a:cs typeface="Times New Roman" pitchFamily="18" charset="0"/>
              </a:rPr>
              <a:t>Добринська</a:t>
            </a:r>
            <a:r>
              <a:rPr lang="uk-UA" sz="3100" dirty="0" smtClean="0">
                <a:latin typeface="Times New Roman" pitchFamily="18" charset="0"/>
                <a:cs typeface="Times New Roman" pitchFamily="18" charset="0"/>
              </a:rPr>
              <a:t> - українська легкоатлетка (багатоборство), олімпійська чемпіонка 2008 року в Пекіні.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5842" name="Picture 2" descr="C:\Users\admin\Desktop\фото спортсменів\наталія добринсь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16832"/>
            <a:ext cx="3969262" cy="3528392"/>
          </a:xfrm>
          <a:prstGeom prst="rect">
            <a:avLst/>
          </a:prstGeom>
          <a:noFill/>
        </p:spPr>
      </p:pic>
      <p:pic>
        <p:nvPicPr>
          <p:cNvPr id="35843" name="Picture 3" descr="C:\Users\admin\Desktop\фото спортсменів\наталы добринсь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924944"/>
            <a:ext cx="4868987" cy="3662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52128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Василь </a:t>
            </a:r>
            <a:r>
              <a:rPr lang="uk-UA" sz="2800" b="1" i="1" dirty="0" err="1" smtClean="0">
                <a:latin typeface="Times New Roman" pitchFamily="18" charset="0"/>
                <a:cs typeface="Times New Roman" pitchFamily="18" charset="0"/>
              </a:rPr>
              <a:t>Ломаченко</a:t>
            </a: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 - бокс (60 кг)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. Виборов золото на олімпіаді 2012р в Лондоні.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C:\Users\admin\Desktop\фото спортсменів\васил ломаченк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96000"/>
            <a:ext cx="5544616" cy="3736119"/>
          </a:xfrm>
          <a:prstGeom prst="rect">
            <a:avLst/>
          </a:prstGeom>
          <a:noFill/>
        </p:spPr>
      </p:pic>
      <p:pic>
        <p:nvPicPr>
          <p:cNvPr id="34819" name="Picture 3" descr="C:\Users\admin\Desktop\фото спортсменів\василь ломаченк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700808"/>
            <a:ext cx="3347864" cy="239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Інна Осипенко - Радомська </a:t>
            </a: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байдарка-одиночка (500м і 200м)  срібна призерка.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7" name="Picture 3" descr="C:\Users\admin\Desktop\фото спортсменів\ина осипенко радомсь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5025809" cy="3025626"/>
          </a:xfrm>
          <a:prstGeom prst="rect">
            <a:avLst/>
          </a:prstGeom>
          <a:noFill/>
        </p:spPr>
      </p:pic>
      <p:pic>
        <p:nvPicPr>
          <p:cNvPr id="36868" name="Picture 4" descr="C:\Users\admin\Desktop\фото спортсменів\ынна осипенко радомсь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2234" y="3527401"/>
            <a:ext cx="4991766" cy="3330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42876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b="1" i="1" dirty="0" smtClean="0">
                <a:latin typeface="Times New Roman" pitchFamily="18" charset="0"/>
                <a:cs typeface="Times New Roman" pitchFamily="18" charset="0"/>
              </a:rPr>
              <a:t>Олександр П'ятниця - метання списа</a:t>
            </a:r>
            <a:r>
              <a:rPr lang="uk-UA" sz="3100" dirty="0" smtClean="0">
                <a:latin typeface="Times New Roman" pitchFamily="18" charset="0"/>
                <a:cs typeface="Times New Roman" pitchFamily="18" charset="0"/>
              </a:rPr>
              <a:t> Олександр зумів у Лондоні вибороти срібну медаль.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7890" name="Picture 2" descr="C:\Users\admin\Desktop\фото спортсменів\олекс пятниц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84984"/>
            <a:ext cx="4762500" cy="3333750"/>
          </a:xfrm>
          <a:prstGeom prst="rect">
            <a:avLst/>
          </a:prstGeom>
          <a:noFill/>
        </p:spPr>
      </p:pic>
      <p:pic>
        <p:nvPicPr>
          <p:cNvPr id="37892" name="Picture 4" descr="C:\Users\admin\Desktop\фото спортсменів\олександр пятниц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412776"/>
            <a:ext cx="4813920" cy="3610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42876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b="1" i="1" dirty="0" smtClean="0">
                <a:latin typeface="Times New Roman" pitchFamily="18" charset="0"/>
                <a:cs typeface="Times New Roman" pitchFamily="18" charset="0"/>
              </a:rPr>
              <a:t>Валерій </a:t>
            </a:r>
            <a:r>
              <a:rPr lang="uk-UA" sz="3100" b="1" i="1" dirty="0" err="1" smtClean="0">
                <a:latin typeface="Times New Roman" pitchFamily="18" charset="0"/>
                <a:cs typeface="Times New Roman" pitchFamily="18" charset="0"/>
              </a:rPr>
              <a:t>Андрійцев</a:t>
            </a:r>
            <a:r>
              <a:rPr lang="uk-UA" sz="3100" b="1" i="1" dirty="0" smtClean="0">
                <a:latin typeface="Times New Roman" pitchFamily="18" charset="0"/>
                <a:cs typeface="Times New Roman" pitchFamily="18" charset="0"/>
              </a:rPr>
              <a:t> - вільна боротьба (96 кг) </a:t>
            </a:r>
            <a:r>
              <a:rPr lang="uk-UA" sz="3100" b="1" dirty="0" smtClean="0">
                <a:latin typeface="Times New Roman" pitchFamily="18" charset="0"/>
                <a:cs typeface="Times New Roman" pitchFamily="18" charset="0"/>
              </a:rPr>
              <a:t>завоював срібну медаль2012.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9938" name="Picture 2" descr="C:\Users\admin\Desktop\фото спортсменів\валерый анрыйце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949396"/>
            <a:ext cx="3888432" cy="4215908"/>
          </a:xfrm>
          <a:prstGeom prst="rect">
            <a:avLst/>
          </a:prstGeom>
          <a:noFill/>
        </p:spPr>
      </p:pic>
      <p:pic>
        <p:nvPicPr>
          <p:cNvPr id="39939" name="Picture 3" descr="C:\Users\admin\Desktop\фото спортсменів\валерый анрійце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934003"/>
            <a:ext cx="3257550" cy="43033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Олена </a:t>
            </a:r>
            <a:r>
              <a:rPr lang="uk-UA" sz="2800" b="1" i="1" dirty="0" err="1" smtClean="0">
                <a:latin typeface="Times New Roman" pitchFamily="18" charset="0"/>
                <a:cs typeface="Times New Roman" pitchFamily="18" charset="0"/>
              </a:rPr>
              <a:t>Костевич</a:t>
            </a: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 - стрільба (ПП 10м і П 25м)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. Завоювала бронзову медаль2012р.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C:\Users\admin\Desktop\фото спортсменів\олена костевич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4457700" cy="3600450"/>
          </a:xfrm>
          <a:prstGeom prst="rect">
            <a:avLst/>
          </a:prstGeom>
          <a:noFill/>
        </p:spPr>
      </p:pic>
      <p:pic>
        <p:nvPicPr>
          <p:cNvPr id="38915" name="Picture 3" descr="C:\Users\admin\Desktop\фото спортсменів\олена коостеви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212976"/>
            <a:ext cx="5264086" cy="35093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admin\Downloads\суч ол ыгр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Юлія </a:t>
            </a:r>
            <a:r>
              <a:rPr lang="uk-UA" sz="2800" b="1" i="1" dirty="0" err="1" smtClean="0">
                <a:latin typeface="Times New Roman" pitchFamily="18" charset="0"/>
                <a:cs typeface="Times New Roman" pitchFamily="18" charset="0"/>
              </a:rPr>
              <a:t>Каліна</a:t>
            </a: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 - важка атлетика (58 кг).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Також в Лондоні 2012 завоювала бронзу.</a:t>
            </a:r>
            <a:endParaRPr lang="ru-RU" sz="2400" dirty="0"/>
          </a:p>
        </p:txBody>
      </p:sp>
      <p:pic>
        <p:nvPicPr>
          <p:cNvPr id="41986" name="Picture 2" descr="C:\Users\admin\Desktop\фото спортсменів\юлія каліні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1628800"/>
            <a:ext cx="4104456" cy="2692830"/>
          </a:xfrm>
          <a:prstGeom prst="rect">
            <a:avLst/>
          </a:prstGeom>
          <a:noFill/>
        </p:spPr>
      </p:pic>
      <p:pic>
        <p:nvPicPr>
          <p:cNvPr id="41987" name="Picture 3" descr="C:\Users\admin\Desktop\фото спортсменів\юлыя калынына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556792"/>
            <a:ext cx="3779912" cy="2834934"/>
          </a:xfrm>
          <a:prstGeom prst="rect">
            <a:avLst/>
          </a:prstGeom>
          <a:noFill/>
        </p:spPr>
      </p:pic>
      <p:pic>
        <p:nvPicPr>
          <p:cNvPr id="41988" name="Picture 4" descr="C:\Users\admin\Desktop\фото спортсменів\юля калыны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4365104"/>
            <a:ext cx="3488135" cy="23192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0736"/>
          </a:xfrm>
        </p:spPr>
        <p:txBody>
          <a:bodyPr>
            <a:noAutofit/>
          </a:bodyPr>
          <a:lstStyle/>
          <a:p>
            <a:pPr algn="ctr"/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Ольга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Саладуха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- потрійний стрибок.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У Лондоні у секторі для потрійного стрибка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Саладуха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взяла бронзову нагороду.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C:\Users\admin\Desktop\фото спортсменів\оля  саладух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72816"/>
            <a:ext cx="5010568" cy="4392488"/>
          </a:xfrm>
          <a:prstGeom prst="rect">
            <a:avLst/>
          </a:prstGeom>
          <a:noFill/>
        </p:spPr>
      </p:pic>
      <p:pic>
        <p:nvPicPr>
          <p:cNvPr id="40963" name="Picture 3" descr="C:\Users\admin\Desktop\фото спортсменів\ольга саладуха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700808"/>
            <a:ext cx="2438400" cy="1828800"/>
          </a:xfrm>
          <a:prstGeom prst="rect">
            <a:avLst/>
          </a:prstGeom>
          <a:noFill/>
        </p:spPr>
      </p:pic>
      <p:pic>
        <p:nvPicPr>
          <p:cNvPr id="40964" name="Picture 4" descr="C:\Users\admin\Desktop\фото спортсменів\ольга саладух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861048"/>
            <a:ext cx="2259533" cy="23491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0077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b="1" i="1" dirty="0" smtClean="0">
                <a:latin typeface="Times New Roman" pitchFamily="18" charset="0"/>
                <a:cs typeface="Times New Roman" pitchFamily="18" charset="0"/>
              </a:rPr>
              <a:t>Ігор </a:t>
            </a:r>
            <a:r>
              <a:rPr lang="uk-UA" sz="3100" b="1" i="1" dirty="0" err="1" smtClean="0">
                <a:latin typeface="Times New Roman" pitchFamily="18" charset="0"/>
                <a:cs typeface="Times New Roman" pitchFamily="18" charset="0"/>
              </a:rPr>
              <a:t>Радівілов</a:t>
            </a:r>
            <a:r>
              <a:rPr lang="uk-UA" sz="3100" b="1" i="1" dirty="0" smtClean="0">
                <a:latin typeface="Times New Roman" pitchFamily="18" charset="0"/>
                <a:cs typeface="Times New Roman" pitchFamily="18" charset="0"/>
              </a:rPr>
              <a:t> - спортивна гімнастика (опорний стрибок).</a:t>
            </a:r>
            <a:r>
              <a:rPr lang="uk-UA" sz="3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100" dirty="0" smtClean="0">
                <a:latin typeface="Times New Roman" pitchFamily="18" charset="0"/>
                <a:cs typeface="Times New Roman" pitchFamily="18" charset="0"/>
              </a:rPr>
              <a:t>Бронза 2012р.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3010" name="Picture 2" descr="C:\Users\admin\Desktop\фото спортсменів\ыгор радывыл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789040"/>
            <a:ext cx="4427484" cy="2808312"/>
          </a:xfrm>
          <a:prstGeom prst="rect">
            <a:avLst/>
          </a:prstGeom>
          <a:noFill/>
        </p:spPr>
      </p:pic>
      <p:pic>
        <p:nvPicPr>
          <p:cNvPr id="43011" name="Picture 3" descr="C:\Users\admin\Desktop\фото спортсменів\ігор радівіл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772816"/>
            <a:ext cx="2559794" cy="1922627"/>
          </a:xfrm>
          <a:prstGeom prst="rect">
            <a:avLst/>
          </a:prstGeom>
          <a:noFill/>
        </p:spPr>
      </p:pic>
      <p:pic>
        <p:nvPicPr>
          <p:cNvPr id="43012" name="Picture 4" descr="C:\Users\admin\Desktop\фото спортсменів\игорь радывыл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789040"/>
            <a:ext cx="4279082" cy="28574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428768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Олеся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Повх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, Христина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Стуй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, Марія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Рємєнь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та Єлизавета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Бризгіна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. Жіноча збірна України стала бронзовим призером Олімпіади-2012 у бігові 4 по 100 метрів з новим національним рекордом країни.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C:\Users\admin\Desktop\фото спортсменів\Олеся Повх, Христина Стуй, Марія Рємєнь та Єлизавета Бризгін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348880"/>
            <a:ext cx="5832648" cy="3960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7168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i="1" dirty="0" smtClean="0">
                <a:latin typeface="Times New Roman" pitchFamily="18" charset="0"/>
                <a:cs typeface="Times New Roman" pitchFamily="18" charset="0"/>
              </a:rPr>
              <a:t>Тарас </a:t>
            </a:r>
            <a:r>
              <a:rPr lang="uk-UA" sz="3600" b="1" i="1" dirty="0" err="1" smtClean="0">
                <a:latin typeface="Times New Roman" pitchFamily="18" charset="0"/>
                <a:cs typeface="Times New Roman" pitchFamily="18" charset="0"/>
              </a:rPr>
              <a:t>Шелестюк</a:t>
            </a:r>
            <a:r>
              <a:rPr lang="uk-UA" sz="3600" b="1" i="1" dirty="0" smtClean="0">
                <a:latin typeface="Times New Roman" pitchFamily="18" charset="0"/>
                <a:cs typeface="Times New Roman" pitchFamily="18" charset="0"/>
              </a:rPr>
              <a:t> - бокс (69 кг)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. Бронза Лондон2012.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5058" name="Picture 2" descr="C:\Users\admin\Desktop\фото спортсменів\тарас шелестю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638" y="3657600"/>
            <a:ext cx="1533525" cy="2133600"/>
          </a:xfrm>
          <a:prstGeom prst="rect">
            <a:avLst/>
          </a:prstGeom>
          <a:noFill/>
        </p:spPr>
      </p:pic>
      <p:pic>
        <p:nvPicPr>
          <p:cNvPr id="45059" name="Picture 3" descr="C:\Users\admin\Desktop\фото спортсменів\тарасс шелестю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72816"/>
            <a:ext cx="3312368" cy="4476125"/>
          </a:xfrm>
          <a:prstGeom prst="rect">
            <a:avLst/>
          </a:prstGeom>
          <a:noFill/>
        </p:spPr>
      </p:pic>
      <p:pic>
        <p:nvPicPr>
          <p:cNvPr id="45060" name="Picture 4" descr="C:\Users\admin\Desktop\фото спортсменів\тарас шелестюк в бою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2132856"/>
            <a:ext cx="5112568" cy="3842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65618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b="1" dirty="0" smtClean="0">
                <a:latin typeface="Times New Roman" pitchFamily="18" charset="0"/>
                <a:cs typeface="Times New Roman" pitchFamily="18" charset="0"/>
              </a:rPr>
              <a:t>Олег ВЕРНЯЄВ</a:t>
            </a:r>
            <a:r>
              <a:rPr lang="uk-UA" sz="3100" dirty="0" smtClean="0">
                <a:latin typeface="Times New Roman" pitchFamily="18" charset="0"/>
                <a:cs typeface="Times New Roman" pitchFamily="18" charset="0"/>
              </a:rPr>
              <a:t> — спортивна гімнастика: вправи на брусах. В свої 23 роки завоював золото в </a:t>
            </a:r>
            <a:r>
              <a:rPr lang="uk-UA" sz="3100" dirty="0" err="1" smtClean="0">
                <a:latin typeface="Times New Roman" pitchFamily="18" charset="0"/>
                <a:cs typeface="Times New Roman" pitchFamily="18" charset="0"/>
              </a:rPr>
              <a:t>Ріо</a:t>
            </a:r>
            <a:r>
              <a:rPr lang="uk-UA" sz="3100" dirty="0" smtClean="0">
                <a:latin typeface="Times New Roman" pitchFamily="18" charset="0"/>
                <a:cs typeface="Times New Roman" pitchFamily="18" charset="0"/>
              </a:rPr>
              <a:t> – де – </a:t>
            </a:r>
            <a:r>
              <a:rPr lang="uk-UA" sz="3100" dirty="0" err="1" smtClean="0">
                <a:latin typeface="Times New Roman" pitchFamily="18" charset="0"/>
                <a:cs typeface="Times New Roman" pitchFamily="18" charset="0"/>
              </a:rPr>
              <a:t>жанейро</a:t>
            </a:r>
            <a:r>
              <a:rPr lang="uk-UA" sz="3100" dirty="0" smtClean="0">
                <a:latin typeface="Times New Roman" pitchFamily="18" charset="0"/>
                <a:cs typeface="Times New Roman" pitchFamily="18" charset="0"/>
              </a:rPr>
              <a:t> 2016р.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7106" name="Picture 2" descr="C:\Users\admin\Desktop\фото спортсменів\олеег верняэ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3923928" cy="2557702"/>
          </a:xfrm>
          <a:prstGeom prst="rect">
            <a:avLst/>
          </a:prstGeom>
          <a:noFill/>
        </p:spPr>
      </p:pic>
      <p:pic>
        <p:nvPicPr>
          <p:cNvPr id="47107" name="Picture 3" descr="C:\Users\admin\Desktop\фото спортсменів\олегг верняэ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89040"/>
            <a:ext cx="4572000" cy="3068960"/>
          </a:xfrm>
          <a:prstGeom prst="rect">
            <a:avLst/>
          </a:prstGeom>
          <a:noFill/>
        </p:spPr>
      </p:pic>
      <p:pic>
        <p:nvPicPr>
          <p:cNvPr id="47108" name="Picture 4" descr="C:\Users\admin\Desktop\фото спортсменів\олег верняе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800350"/>
            <a:ext cx="2376263" cy="19247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644792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Павло ТИМОЩЕНКО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 — сучасне п’ятиборство Наш ветеран сучасного п’ятиборства був одним з фаворитів і підтвердив свій статус на олімпіаді 2016р.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3" name="Picture 3" descr="C:\Users\admin\Desktop\фото спортсменів\паша тимощенк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896"/>
            <a:ext cx="4981575" cy="3527276"/>
          </a:xfrm>
          <a:prstGeom prst="rect">
            <a:avLst/>
          </a:prstGeom>
          <a:noFill/>
        </p:spPr>
      </p:pic>
      <p:pic>
        <p:nvPicPr>
          <p:cNvPr id="46084" name="Picture 4" descr="C:\Users\admin\Desktop\фото спортсменів\павел тимощенк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492896"/>
            <a:ext cx="5076056" cy="3528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42876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b="1" dirty="0" smtClean="0">
                <a:latin typeface="Times New Roman" pitchFamily="18" charset="0"/>
                <a:cs typeface="Times New Roman" pitchFamily="18" charset="0"/>
              </a:rPr>
              <a:t>Богдан БОНДАРЕНКО</a:t>
            </a:r>
            <a:r>
              <a:rPr lang="uk-UA" sz="3100" dirty="0" smtClean="0">
                <a:latin typeface="Times New Roman" pitchFamily="18" charset="0"/>
                <a:cs typeface="Times New Roman" pitchFamily="18" charset="0"/>
              </a:rPr>
              <a:t> — легка атлетика: стрибки в висоту. Бронза 2016.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9154" name="Picture 2" descr="C:\Users\admin\Desktop\фото спортсменів\богдан бондаренк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412776"/>
            <a:ext cx="3886572" cy="2591048"/>
          </a:xfrm>
          <a:prstGeom prst="rect">
            <a:avLst/>
          </a:prstGeom>
          <a:noFill/>
        </p:spPr>
      </p:pic>
      <p:pic>
        <p:nvPicPr>
          <p:cNvPr id="49155" name="Picture 3" descr="C:\Users\admin\Desktop\фото спортсменів\богдан бондаренко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861048"/>
            <a:ext cx="4612332" cy="2996952"/>
          </a:xfrm>
          <a:prstGeom prst="rect">
            <a:avLst/>
          </a:prstGeom>
          <a:noFill/>
        </p:spPr>
      </p:pic>
      <p:pic>
        <p:nvPicPr>
          <p:cNvPr id="49156" name="Picture 4" descr="C:\Users\admin\Desktop\фото спортсменів\бондаренко медал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861049"/>
            <a:ext cx="3995935" cy="29969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86081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b="1" dirty="0" smtClean="0">
                <a:latin typeface="Times New Roman" pitchFamily="18" charset="0"/>
                <a:cs typeface="Times New Roman" pitchFamily="18" charset="0"/>
              </a:rPr>
              <a:t>Дмитро ЯНЧУК, Тарас МІЩУК </a:t>
            </a:r>
            <a:r>
              <a:rPr lang="uk-UA" sz="3100" dirty="0" smtClean="0">
                <a:latin typeface="Times New Roman" pitchFamily="18" charset="0"/>
                <a:cs typeface="Times New Roman" pitchFamily="18" charset="0"/>
              </a:rPr>
              <a:t>— веслування на каное: заїзд на 1000 метрів спортсмени вибороли бронзові медалі в </a:t>
            </a:r>
            <a:r>
              <a:rPr lang="uk-UA" sz="3100" dirty="0" err="1" smtClean="0">
                <a:latin typeface="Times New Roman" pitchFamily="18" charset="0"/>
                <a:cs typeface="Times New Roman" pitchFamily="18" charset="0"/>
              </a:rPr>
              <a:t>Ріо</a:t>
            </a:r>
            <a:r>
              <a:rPr lang="uk-UA" sz="3100" dirty="0" smtClean="0">
                <a:latin typeface="Times New Roman" pitchFamily="18" charset="0"/>
                <a:cs typeface="Times New Roman" pitchFamily="18" charset="0"/>
              </a:rPr>
              <a:t> – де – </a:t>
            </a:r>
            <a:r>
              <a:rPr lang="uk-UA" sz="3100" dirty="0" err="1" smtClean="0">
                <a:latin typeface="Times New Roman" pitchFamily="18" charset="0"/>
                <a:cs typeface="Times New Roman" pitchFamily="18" charset="0"/>
              </a:rPr>
              <a:t>Жанейро</a:t>
            </a:r>
            <a:r>
              <a:rPr lang="uk-UA" sz="3100" dirty="0" smtClean="0">
                <a:latin typeface="Times New Roman" pitchFamily="18" charset="0"/>
                <a:cs typeface="Times New Roman" pitchFamily="18" charset="0"/>
              </a:rPr>
              <a:t> 2016.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8130" name="Picture 2" descr="C:\Users\admin\Desktop\фото спортсменів\дмитрик янчук тарас мыщун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861048"/>
            <a:ext cx="4898282" cy="2714104"/>
          </a:xfrm>
          <a:prstGeom prst="rect">
            <a:avLst/>
          </a:prstGeom>
          <a:noFill/>
        </p:spPr>
      </p:pic>
      <p:pic>
        <p:nvPicPr>
          <p:cNvPr id="48131" name="Picture 3" descr="C:\Users\admin\Desktop\фото спортсменів\дмитро янчук тарас міщун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060848"/>
            <a:ext cx="4516388" cy="2325245"/>
          </a:xfrm>
          <a:prstGeom prst="rect">
            <a:avLst/>
          </a:prstGeom>
          <a:noFill/>
        </p:spPr>
      </p:pic>
      <p:pic>
        <p:nvPicPr>
          <p:cNvPr id="48132" name="Picture 4" descr="C:\Users\admin\Desktop\фото спортсменів\дмитро янчук тарас мыщу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581128"/>
            <a:ext cx="2770832" cy="18472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Ганна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Різатдінова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 — художня гімнастика: індивідуальне багатоборство. Виборола бронзову медаль в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Ріо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– де –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Жанейро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2016.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8" name="Picture 2" descr="C:\Users\admin\Desktop\фото спортсменів\ганна рызатдынова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3972779" cy="2656954"/>
          </a:xfrm>
          <a:prstGeom prst="rect">
            <a:avLst/>
          </a:prstGeom>
          <a:noFill/>
        </p:spPr>
      </p:pic>
      <p:pic>
        <p:nvPicPr>
          <p:cNvPr id="50179" name="Picture 3" descr="C:\Users\admin\Desktop\фото спортсменів\ганна рызатдын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916832"/>
            <a:ext cx="5076056" cy="2736304"/>
          </a:xfrm>
          <a:prstGeom prst="rect">
            <a:avLst/>
          </a:prstGeom>
          <a:noFill/>
        </p:spPr>
      </p:pic>
      <p:pic>
        <p:nvPicPr>
          <p:cNvPr id="50180" name="Picture 4" descr="C:\Users\admin\Desktop\фото спортсменів\ганна різатдіно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933056"/>
            <a:ext cx="3045147" cy="26740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47088"/>
          </a:xfrm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Найбільш успішним був виступ на першій олімпіаді в українській історії в Атланті 1996р.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admin\Downloads\атлант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4"/>
            <a:ext cx="7272808" cy="5013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Параолімпійські ігри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 — міжнародні спортивні змагання для людей із обмеженими фізичними можливостями.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admin\Downloads\парао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54489"/>
            <a:ext cx="9144000" cy="50035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фото спортсменів\людвиг гутма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581411"/>
            <a:ext cx="4716016" cy="627658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3528" y="2060848"/>
            <a:ext cx="374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Англійський нейрохірург Людвіг 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Гутман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ст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91827" cy="350100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868144" y="980728"/>
            <a:ext cx="2880320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uk-UA" sz="24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  <a:hlinkClick r:id="rId3" tooltip="Стрільба з лука на літніх Паралімпійських іграх"/>
              </a:rPr>
              <a:t>Стрільба з лука</a:t>
            </a:r>
            <a:endParaRPr lang="uk-UA" sz="32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8" name="Picture 6" descr="C:\Users\admin\Downloads\легка атл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996952"/>
            <a:ext cx="4788024" cy="358684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11560" y="4365104"/>
            <a:ext cx="3096344" cy="52322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uk-UA" sz="28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  <a:hlinkClick r:id="rId5" tooltip="Легка атлетика на літніх Паралімпійських іграх"/>
              </a:rPr>
              <a:t>Легка атлетика</a:t>
            </a:r>
            <a:endParaRPr lang="uk-UA" sz="36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admin\Downloads\бочч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824536" cy="319270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167177" y="3244334"/>
            <a:ext cx="809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err="1" smtClean="0">
                <a:hlinkClick r:id="rId3" tooltip="Бочче на літніх Паралімпійських іграх"/>
              </a:rPr>
              <a:t>Бочче</a:t>
            </a:r>
            <a:endParaRPr lang="ru-RU" dirty="0"/>
          </a:p>
        </p:txBody>
      </p:sp>
      <p:pic>
        <p:nvPicPr>
          <p:cNvPr id="69635" name="Picture 3" descr="C:\Users\admin\Downloads\параканоэ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332066"/>
            <a:ext cx="4951611" cy="3015404"/>
          </a:xfrm>
          <a:prstGeom prst="rect">
            <a:avLst/>
          </a:prstGeom>
          <a:noFill/>
        </p:spPr>
      </p:pic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467544" y="4440703"/>
            <a:ext cx="2952328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kumimoji="0" lang="uk-UA" sz="2800" b="1" i="0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5" tooltip="Параканое на літніх Паралімпійських іграх (ще не написана)"/>
              </a:rPr>
              <a:t>Параканое</a:t>
            </a:r>
            <a:endParaRPr kumimoji="0" lang="uk-UA" sz="3600" b="1" i="0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5508104" y="1174097"/>
            <a:ext cx="3312368" cy="46166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5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2400" b="1" dirty="0" err="1" smtClean="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Бочче</a:t>
            </a:r>
            <a:r>
              <a:rPr lang="uk-UA" sz="2400" b="1" dirty="0" smtClean="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 </a:t>
            </a:r>
            <a:endParaRPr kumimoji="0" lang="uk-UA" sz="3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704088"/>
            <a:ext cx="3178696" cy="11430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uk-UA" sz="2800" dirty="0" smtClean="0">
                <a:solidFill>
                  <a:schemeClr val="tx1"/>
                </a:solidFill>
              </a:rPr>
              <a:t> Велоспорт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20072" y="4509120"/>
            <a:ext cx="3466728" cy="1815480"/>
          </a:xfrm>
        </p:spPr>
        <p:txBody>
          <a:bodyPr/>
          <a:lstStyle/>
          <a:p>
            <a:pPr lvl="1"/>
            <a:r>
              <a:rPr lang="uk-UA" dirty="0" smtClean="0"/>
              <a:t>Трекові гонки</a:t>
            </a:r>
            <a:endParaRPr lang="ru-RU" sz="1800" dirty="0"/>
          </a:p>
        </p:txBody>
      </p:sp>
      <p:pic>
        <p:nvPicPr>
          <p:cNvPr id="70658" name="Picture 2" descr="C:\Users\admin\Downloads\вел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04048" cy="3371071"/>
          </a:xfrm>
          <a:prstGeom prst="rect">
            <a:avLst/>
          </a:prstGeom>
          <a:noFill/>
        </p:spPr>
      </p:pic>
      <p:pic>
        <p:nvPicPr>
          <p:cNvPr id="70659" name="Picture 3" descr="C:\Users\admin\Downloads\тре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5004048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704088"/>
            <a:ext cx="7499176" cy="492664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Футбол (5х5); Футбол (7х7).</a:t>
            </a:r>
            <a:endParaRPr lang="ru-RU" dirty="0"/>
          </a:p>
        </p:txBody>
      </p:sp>
      <p:pic>
        <p:nvPicPr>
          <p:cNvPr id="71683" name="Picture 3" descr="C:\Users\admin\Desktop\фото спортсменів\фут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84784"/>
            <a:ext cx="7334250" cy="4886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80112" y="620688"/>
            <a:ext cx="3106688" cy="4680520"/>
          </a:xfrm>
        </p:spPr>
        <p:txBody>
          <a:bodyPr/>
          <a:lstStyle/>
          <a:p>
            <a:r>
              <a:rPr lang="uk-UA" dirty="0" smtClean="0"/>
              <a:t>Плавання;</a:t>
            </a:r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r>
              <a:rPr lang="uk-UA" dirty="0" smtClean="0"/>
              <a:t>Настільний теніс;</a:t>
            </a:r>
            <a:endParaRPr lang="ru-RU" dirty="0"/>
          </a:p>
        </p:txBody>
      </p:sp>
      <p:pic>
        <p:nvPicPr>
          <p:cNvPr id="72706" name="Picture 2" descr="C:\Users\admin\Downloads\пла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404664"/>
            <a:ext cx="4464496" cy="2940525"/>
          </a:xfrm>
          <a:prstGeom prst="rect">
            <a:avLst/>
          </a:prstGeom>
          <a:noFill/>
        </p:spPr>
      </p:pic>
      <p:pic>
        <p:nvPicPr>
          <p:cNvPr id="72707" name="Picture 3" descr="C:\Users\admin\Downloads\тены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429000"/>
            <a:ext cx="4324672" cy="3054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36096" y="1556792"/>
            <a:ext cx="3250704" cy="4767808"/>
          </a:xfrm>
        </p:spPr>
        <p:txBody>
          <a:bodyPr/>
          <a:lstStyle/>
          <a:p>
            <a:r>
              <a:rPr lang="uk-UA" dirty="0" smtClean="0"/>
              <a:t>Волейбол;</a:t>
            </a:r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r>
              <a:rPr lang="uk-UA" dirty="0" smtClean="0"/>
              <a:t> Баскетбол;</a:t>
            </a:r>
            <a:endParaRPr lang="ru-RU" dirty="0"/>
          </a:p>
        </p:txBody>
      </p:sp>
      <p:pic>
        <p:nvPicPr>
          <p:cNvPr id="73730" name="Picture 2" descr="C:\Users\admin\Downloads\во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4174"/>
            <a:ext cx="5292080" cy="3263674"/>
          </a:xfrm>
          <a:prstGeom prst="rect">
            <a:avLst/>
          </a:prstGeom>
          <a:noFill/>
        </p:spPr>
      </p:pic>
      <p:pic>
        <p:nvPicPr>
          <p:cNvPr id="73731" name="Picture 3" descr="C:\Users\admin\Downloads\баске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82228"/>
            <a:ext cx="5328592" cy="33757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76056" y="1124744"/>
            <a:ext cx="3610744" cy="5199856"/>
          </a:xfrm>
        </p:spPr>
        <p:txBody>
          <a:bodyPr/>
          <a:lstStyle/>
          <a:p>
            <a:r>
              <a:rPr lang="uk-UA" dirty="0" smtClean="0"/>
              <a:t>Фехтування;</a:t>
            </a:r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r>
              <a:rPr lang="uk-UA" dirty="0" smtClean="0"/>
              <a:t>           Великий теніс.</a:t>
            </a:r>
            <a:endParaRPr lang="ru-RU" dirty="0"/>
          </a:p>
        </p:txBody>
      </p:sp>
      <p:pic>
        <p:nvPicPr>
          <p:cNvPr id="74754" name="Picture 2" descr="C:\Users\admin\Downloads\тены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3861048"/>
            <a:ext cx="3744416" cy="2500154"/>
          </a:xfrm>
          <a:prstGeom prst="rect">
            <a:avLst/>
          </a:prstGeom>
          <a:noFill/>
        </p:spPr>
      </p:pic>
      <p:pic>
        <p:nvPicPr>
          <p:cNvPr id="74755" name="Picture 3" descr="C:\Users\admin\Downloads\фех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764704"/>
            <a:ext cx="3596010" cy="2718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Зимові види спорту.</a:t>
            </a:r>
            <a:endParaRPr lang="ru-RU" dirty="0"/>
          </a:p>
        </p:txBody>
      </p:sp>
      <p:pic>
        <p:nvPicPr>
          <p:cNvPr id="75778" name="Picture 2" descr="C:\Users\admin\Downloads\быат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67125"/>
            <a:ext cx="4667250" cy="3190875"/>
          </a:xfrm>
          <a:prstGeom prst="rect">
            <a:avLst/>
          </a:prstGeom>
          <a:noFill/>
        </p:spPr>
      </p:pic>
      <p:pic>
        <p:nvPicPr>
          <p:cNvPr id="75779" name="Picture 3" descr="C:\Users\admin\Downloads\лиж г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844824"/>
            <a:ext cx="4572000" cy="31159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492896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Перші Олімпійські ігри назвали Ігри І Олімпіади. Серед учасників були тільки чоловіки.</a:t>
            </a:r>
            <a:r>
              <a:rPr lang="uk-UA" sz="3200" dirty="0" smtClean="0"/>
              <a:t>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В іграх взяли участь 245 спортсменів з 14 країн, які змагалися з 9 видів спорту.</a:t>
            </a:r>
            <a:endParaRPr lang="ru-RU" sz="2800" dirty="0"/>
          </a:p>
        </p:txBody>
      </p:sp>
      <p:pic>
        <p:nvPicPr>
          <p:cNvPr id="6146" name="Picture 2" descr="C:\Users\admin\Downloads\л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725861"/>
            <a:ext cx="7209110" cy="41321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40160"/>
          </a:xfrm>
        </p:spPr>
        <p:txBody>
          <a:bodyPr>
            <a:noAutofit/>
          </a:bodyPr>
          <a:lstStyle/>
          <a:p>
            <a:pPr algn="ctr"/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uk-UA" sz="4000" dirty="0" err="1" smtClean="0">
                <a:latin typeface="Times New Roman" pitchFamily="18" charset="0"/>
                <a:cs typeface="Times New Roman" pitchFamily="18" charset="0"/>
              </a:rPr>
              <a:t>імпійський</a:t>
            </a: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 рух в </a:t>
            </a: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країні почав розвиватись 1989 року.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ownloads\кар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7"/>
            <a:ext cx="8064896" cy="46113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Параолімпійська емблема.</a:t>
            </a:r>
            <a:endParaRPr lang="ru-RU" dirty="0"/>
          </a:p>
        </p:txBody>
      </p:sp>
      <p:pic>
        <p:nvPicPr>
          <p:cNvPr id="2050" name="Picture 2" descr="C:\Users\admin\Downloads\параол пра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132856"/>
            <a:ext cx="4762500" cy="3390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ын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80728"/>
            <a:ext cx="7022670" cy="51293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517000"/>
          </a:xfrm>
        </p:spPr>
        <p:txBody>
          <a:bodyPr>
            <a:normAutofit/>
          </a:bodyPr>
          <a:lstStyle/>
          <a:p>
            <a:pPr algn="ctr"/>
            <a:r>
              <a:rPr lang="uk-UA" sz="8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Рівняйтесь на наших героїв!!!</a:t>
            </a:r>
            <a:endParaRPr lang="ru-RU" sz="8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2376264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Першим олімпійським чемпіоном став американець Джеймс </a:t>
            </a:r>
            <a:r>
              <a:rPr lang="uk-UA" sz="3200" dirty="0" err="1" smtClean="0">
                <a:latin typeface="Times New Roman" pitchFamily="18" charset="0"/>
                <a:cs typeface="Times New Roman" pitchFamily="18" charset="0"/>
              </a:rPr>
              <a:t>Коннолі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, що виграв змагання в потрійному стрибку.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0" name="Picture 2" descr="C:\Users\admin\Downloads\джемс стрибо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2912" y="2420888"/>
            <a:ext cx="5891088" cy="4437112"/>
          </a:xfrm>
          <a:prstGeom prst="rect">
            <a:avLst/>
          </a:prstGeom>
          <a:noFill/>
        </p:spPr>
      </p:pic>
      <p:pic>
        <p:nvPicPr>
          <p:cNvPr id="7171" name="Picture 3" descr="C:\Users\admin\Downloads\джеймс конн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20888"/>
            <a:ext cx="3532188" cy="44371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2808312"/>
          </a:xfrm>
        </p:spPr>
        <p:txBody>
          <a:bodyPr>
            <a:normAutofit/>
          </a:bodyPr>
          <a:lstStyle/>
          <a:p>
            <a:pPr algn="ctr"/>
            <a:r>
              <a:rPr lang="uk-UA" sz="3100" dirty="0" smtClean="0">
                <a:latin typeface="Times New Roman" pitchFamily="18" charset="0"/>
                <a:cs typeface="Times New Roman" pitchFamily="18" charset="0"/>
              </a:rPr>
              <a:t>Головним номером програми був марафонський біг по дорозі від містечка Марафон до Афін, першим фінішував грек Спирос Луїс, що став після цього успіху національним героєм.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194" name="Picture 2" descr="C:\Users\admin\Downloads\спирос луъ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780928"/>
            <a:ext cx="3888432" cy="3875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 descr="C:\Users\admin\Downloads\луъ 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780928"/>
            <a:ext cx="4067944" cy="38610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72784"/>
          </a:xfrm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Нагороджувалися атлети лавровим вінком і маслиновою галуззю, зрізаної у священному гаї Олімпії.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admin\Downloads\олимп винок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068960"/>
            <a:ext cx="7272808" cy="3168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303</TotalTime>
  <Words>693</Words>
  <Application>Microsoft Office PowerPoint</Application>
  <PresentationFormat>Экран (4:3)</PresentationFormat>
  <Paragraphs>86</Paragraphs>
  <Slides>63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Поток</vt:lpstr>
      <vt:lpstr>Олімпійські чемпіони</vt:lpstr>
      <vt:lpstr>Слайд 2</vt:lpstr>
      <vt:lpstr>Олімпійські ігри почали проводитись у Давній Греції з 776 року до н. е. Загалом провели 293 Олімпіади (один раз на кожні 4 роки).</vt:lpstr>
      <vt:lpstr>Слайд 4</vt:lpstr>
      <vt:lpstr>Найбільш успішним був виступ на першій олімпіаді в українській історії в Атланті 1996р.</vt:lpstr>
      <vt:lpstr>Перші Олімпійські ігри назвали Ігри І Олімпіади. Серед учасників були тільки чоловіки. В іграх взяли участь 245 спортсменів з 14 країн, які змагалися з 9 видів спорту.</vt:lpstr>
      <vt:lpstr>Першим олімпійським чемпіоном став американець Джеймс Коннолі, що виграв змагання в потрійному стрибку. </vt:lpstr>
      <vt:lpstr>Головним номером програми був марафонський біг по дорозі від містечка Марафон до Афін, першим фінішував грек Спирос Луїс, що став після цього успіху національним героєм. </vt:lpstr>
      <vt:lpstr>Нагороджувалися атлети лавровим вінком і маслиновою галуззю, зрізаної у священному гаї Олімпії. </vt:lpstr>
      <vt:lpstr>Емблемою олімпіад є п'ять переплетених кілець різного кольору, які символізують єдність п'яти різних частин світу</vt:lpstr>
      <vt:lpstr>Олімпійський прапор — полотнище із зображенням олімпійської емблеми на білому тлі. Підіймається на відкритті Олімпійських ігор, опускається під час церемонії закриття. </vt:lpstr>
      <vt:lpstr>Під час Олімпіад горить олімпійський вогонь, який запалюють в Олімпії й приносить до місця проведення олімпіади естафетою олімпійського вогню.</vt:lpstr>
      <vt:lpstr> Починаючи з 1968 року кожна олімпіада має свій олімпійський талісман. Ось деякі з них.</vt:lpstr>
      <vt:lpstr>Слайд 14</vt:lpstr>
      <vt:lpstr>Українська гімнастка Лариса Латиніна</vt:lpstr>
      <vt:lpstr>Сергій Бубка — український легкоатлет (стрибки з жердиною)</vt:lpstr>
      <vt:lpstr>Стелла Захарова - олімпійська чемпіонка в складі збірної СРСР зі спортивної гімнастики. </vt:lpstr>
      <vt:lpstr>Віктор Петренко - український фігурист, Олімпійський чемпіон (чоловіче одиночне катання).   </vt:lpstr>
      <vt:lpstr>Оксана Баюл - перша й досі єдина олімпійська чемпіонка незалежної України в зимових видах спорту. </vt:lpstr>
      <vt:lpstr>Лілія Подкопаєва - у 1996 р. в Атланті посіла перше місце в абсолютній першості, перше місце у вільних вправах, друге місце на колоді.   </vt:lpstr>
      <vt:lpstr> Володимир Кличко- олімпійський чемпіон з боксу у надважкій ваговій категорії. </vt:lpstr>
      <vt:lpstr>Катерина Серебрянська – олімпійська чемпіонка з художньої гімнастики.</vt:lpstr>
      <vt:lpstr> </vt:lpstr>
      <vt:lpstr>Ельбрус Тадеєв – український спортсмен російського походження. Олімпійський чемпіон з вільної боротьби. </vt:lpstr>
      <vt:lpstr>Ольга Жовнір - українська фехтувальниця – шаблістка, олімпійська чемпіонка.  </vt:lpstr>
      <vt:lpstr>Ольга Харлан - фехтування, шабля.  Завоювала бронзу в Лондоні 2012р.</vt:lpstr>
      <vt:lpstr>Яна Шемякіна – шпажистка, олімпійська чемпіонка ігор в Лондоні. </vt:lpstr>
      <vt:lpstr>Віктор Рубан - олімпійський чемпіон зі стрільби з лука на Олімпійських іграх у Пекіні. </vt:lpstr>
      <vt:lpstr>Дементьєва Яна, Довгодько Наталія, Коженкова Анастасія, Тарасенко Катерина — олімпійські чемпіонки 2012 з академічного веслування, парна четвірка. </vt:lpstr>
      <vt:lpstr>Олексій Торохтій - український важкоатлет, олімпійський чемпіон в Лондоні. Українець підняв 412 кг (185+227) і випередив найближчого переслідувача з Ірану на 1 кілограм. </vt:lpstr>
      <vt:lpstr>Олександр Усик — український боксер-любитель, олімпійський чемпіон.</vt:lpstr>
      <vt:lpstr>Юрій Чебан - веслувальник-каноїст, олімпійський чемпіон 2012 року, бронзовий призер Олімпійських ігор 2008. </vt:lpstr>
      <vt:lpstr>Ірині Мерлені - заслужена майстер спорту з вільної боротьби, олімпійська чемпіонка Афін 2004 рік, бронзова призерка Олімпіади в Пекіні 2008. </vt:lpstr>
      <vt:lpstr>Наталя Добринська - українська легкоатлетка (багатоборство), олімпійська чемпіонка 2008 року в Пекіні. </vt:lpstr>
      <vt:lpstr>Василь Ломаченко - бокс (60 кг). Виборов золото на олімпіаді 2012р в Лондоні.</vt:lpstr>
      <vt:lpstr>Інна Осипенко - Радомська - байдарка-одиночка (500м і 200м)  срібна призерка.</vt:lpstr>
      <vt:lpstr>Олександр П'ятниця - метання списа Олександр зумів у Лондоні вибороти срібну медаль.  </vt:lpstr>
      <vt:lpstr>Валерій Андрійцев - вільна боротьба (96 кг) завоював срібну медаль2012. </vt:lpstr>
      <vt:lpstr>Олена Костевич - стрільба (ПП 10м і П 25м). Завоювала бронзову медаль2012р.</vt:lpstr>
      <vt:lpstr>Юлія Каліна - важка атлетика (58 кг). Також в Лондоні 2012 завоювала бронзу.</vt:lpstr>
      <vt:lpstr>Ольга Саладуха - потрійний стрибок.  У Лондоні у секторі для потрійного стрибка Саладуха взяла бронзову нагороду. </vt:lpstr>
      <vt:lpstr>Ігор Радівілов - спортивна гімнастика (опорний стрибок). Бронза 2012р. </vt:lpstr>
      <vt:lpstr>Олеся Повх, Христина Стуй, Марія Рємєнь та Єлизавета Бризгіна . Жіноча збірна України стала бронзовим призером Олімпіади-2012 у бігові 4 по 100 метрів з новим національним рекордом країни.</vt:lpstr>
      <vt:lpstr>Тарас Шелестюк - бокс (69 кг). Бронза Лондон2012. </vt:lpstr>
      <vt:lpstr>Олег ВЕРНЯЄВ — спортивна гімнастика: вправи на брусах. В свої 23 роки завоював золото в Ріо – де – жанейро 2016р.  </vt:lpstr>
      <vt:lpstr>Павло ТИМОЩЕНКО — сучасне п’ятиборство Наш ветеран сучасного п’ятиборства був одним з фаворитів і підтвердив свій статус на олімпіаді 2016р.</vt:lpstr>
      <vt:lpstr>Богдан БОНДАРЕНКО — легка атлетика: стрибки в висоту. Бронза 2016. </vt:lpstr>
      <vt:lpstr>Дмитро ЯНЧУК, Тарас МІЩУК — веслування на каное: заїзд на 1000 метрів спортсмени вибороли бронзові медалі в Ріо – де – Жанейро 2016. </vt:lpstr>
      <vt:lpstr>Ганна Різатдінова — художня гімнастика: індивідуальне багатоборство. Виборола бронзову медаль в Ріо – де – Жанейро 2016.</vt:lpstr>
      <vt:lpstr>Параолімпійські ігри — міжнародні спортивні змагання для людей із обмеженими фізичними можливостями.</vt:lpstr>
      <vt:lpstr>Слайд 51</vt:lpstr>
      <vt:lpstr>Слайд 52</vt:lpstr>
      <vt:lpstr>Слайд 53</vt:lpstr>
      <vt:lpstr> Велоспорт</vt:lpstr>
      <vt:lpstr> Футбол (5х5); Футбол (7х7).</vt:lpstr>
      <vt:lpstr>Слайд 56</vt:lpstr>
      <vt:lpstr>Слайд 57</vt:lpstr>
      <vt:lpstr>Слайд 58</vt:lpstr>
      <vt:lpstr>Зимові види спорту.</vt:lpstr>
      <vt:lpstr>Олімпійський рух в Україні почав розвиватись 1989 року.</vt:lpstr>
      <vt:lpstr>Параолімпійська емблема.</vt:lpstr>
      <vt:lpstr>Слайд 62</vt:lpstr>
      <vt:lpstr>Рівняйтесь на наших героїв!!!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Олімпійські чемпіони</dc:title>
  <dc:creator>admin</dc:creator>
  <cp:lastModifiedBy>admin</cp:lastModifiedBy>
  <cp:revision>35</cp:revision>
  <dcterms:created xsi:type="dcterms:W3CDTF">2016-09-06T17:51:42Z</dcterms:created>
  <dcterms:modified xsi:type="dcterms:W3CDTF">2016-09-12T07:21:40Z</dcterms:modified>
</cp:coreProperties>
</file>