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7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96" d="100"/>
          <a:sy n="96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C392-C8EC-E64C-A65A-91BC63851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262CA-8571-0448-86D0-3700EE45C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FB87-42AE-204F-B5E0-95FBFE96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CC85-9A66-5442-8A40-2C35E24F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8069AB-635E-DE4C-8CE5-6FBB54BF6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CC196-C3C5-4E4A-94D5-DAAC71BC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71B4ED-E69E-B24C-82D3-A442AEBD5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3587-9CF6-C24F-845A-156453CC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CB95D-E961-5343-92DF-F080CBE0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CA61D-6027-8F4D-B000-B36D30DE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24A92-0CDE-0043-B01F-37C5668C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E5045-D2AD-7B47-BCF5-B758C171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17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7471B-2020-DE43-A6D7-AC7C58F9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0DBE3-050E-DE4F-8B5C-1908EE675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6A8AB-91B0-3847-82B4-8EA82F99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E194-6E99-4242-9D8B-ABAC7DEF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01DA-F0C2-BC4D-BFB0-0F48568D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656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9755-91AD-1441-BC5B-275213D6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6515A-20A4-C149-B979-803F86F2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55D7-06E8-BB4D-9196-4E3847A8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58981-7EA6-6542-99AF-67E16199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BEF6-4624-D74A-9494-9C3A9912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441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0F02-209F-614B-A8F0-6A01DB08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A82B0-A2D6-1244-8DB9-02B59340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B3F7E-1543-CF43-9353-16E1109D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DE00-6BD9-994E-B88D-26327B5F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7D4E-173D-B045-8596-642E697E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085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9CAE-74B9-7D4F-99F9-CB6BD67E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4CB1-F83A-984D-A092-A5298BBC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520C7-6883-8841-8F77-8C2B3607A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882E0-73BB-7C45-BA61-1B61A5D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9F8BC-2ED3-FA47-BBB9-0839798B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7F4A9-C8AE-A047-B22A-814EAB06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229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1EB4-1313-4B40-BAE1-C43444BD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1C012-7E27-9B47-8F54-70B4A6BA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D95BF-05E6-E94A-B56D-5D74C6AFE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EF8E2-9807-4241-82F1-FD206DA2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259FF-6479-B44C-BDAA-C40400A79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2B4BF-724B-954D-B3B7-18ECF667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087D-1242-F047-BE6E-158AC875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D4176-E5A3-BC4D-A4F2-178A205D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654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03F7-1435-C94D-9D3F-CDCCCAD8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4B746-F4B2-0D41-9705-73E75665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AA36A-7E6C-A840-B7AE-8E20BEDA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BE969-FEB3-7C4E-BE85-8CE8B176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18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CB1BD-8BCE-8D4D-B7D5-673EA029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E06D6-C292-A748-A6E9-F0BA9712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661BD-C1A0-FC44-9B86-9EB13C6E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7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8F2C-F437-134E-AFF0-CA482B5C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B18E-D1D2-A740-8075-6A821967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B44F7-1C74-8F4D-8812-BFA3E758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397E9-A4CC-3A48-A2AB-E86300D2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B7651-05C6-5B48-B942-8894085B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6FB83-616F-CD44-97EF-DD6382EF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070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F62C-1C96-C24D-B555-FDB246FA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087E3-AB78-7D4E-B953-68F409BF9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23616-F53A-854B-8E9A-1FF7B2B1D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63024-FD91-1C44-B36B-F21357E4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42A4-E5D0-F843-BAAB-80555A7C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432E4-37D6-E746-B021-3A40293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312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1FB9A-5F1A-3049-8BD8-E4567B1C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732D7-0DED-1842-A541-C90C36DF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DE6E-1AD7-0F4D-9461-0CE89A6BFA62}" type="datetimeFigureOut">
              <a:rPr lang="x-none" smtClean="0"/>
              <a:pPr/>
              <a:t>9/12/2022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F012-CF35-AA44-934F-E9233C25A733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E9F70-E2D7-4A42-A190-2C4AB4EAC7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B01-D503-5640-927F-F13F2F97B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92379"/>
            <a:ext cx="729936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1" dirty="0" smtClean="0">
                <a:latin typeface="Avenir Book" panose="02000503020000020003" pitchFamily="2" charset="0"/>
              </a:rPr>
              <a:t>Module 1. Who are you?</a:t>
            </a:r>
            <a:br>
              <a:rPr lang="en-US" sz="6600" b="1" dirty="0" smtClean="0">
                <a:latin typeface="Avenir Book" panose="02000503020000020003" pitchFamily="2" charset="0"/>
              </a:rPr>
            </a:br>
            <a:r>
              <a:rPr lang="en-US" sz="8800" b="1" dirty="0" smtClean="0">
                <a:solidFill>
                  <a:srgbClr val="7030A0"/>
                </a:solidFill>
                <a:latin typeface="Avenir Book" panose="02000503020000020003" pitchFamily="2" charset="0"/>
              </a:rPr>
              <a:t>Where are you from? </a:t>
            </a:r>
            <a:endParaRPr lang="x-none" sz="6600" b="1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4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44575" t="67591" r="4917" b="12425"/>
          <a:stretch>
            <a:fillRect/>
          </a:stretch>
        </p:blipFill>
        <p:spPr bwMode="auto">
          <a:xfrm>
            <a:off x="1092591" y="0"/>
            <a:ext cx="7338889" cy="402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44575" t="67591" r="4917" b="12425"/>
          <a:stretch>
            <a:fillRect/>
          </a:stretch>
        </p:blipFill>
        <p:spPr bwMode="auto">
          <a:xfrm>
            <a:off x="1092591" y="0"/>
            <a:ext cx="7338889" cy="402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36718" t="35070" r="40319" b="30261"/>
          <a:stretch>
            <a:fillRect/>
          </a:stretch>
        </p:blipFill>
        <p:spPr bwMode="auto">
          <a:xfrm>
            <a:off x="7812191" y="2153824"/>
            <a:ext cx="4170012" cy="45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410" y="365125"/>
            <a:ext cx="10897590" cy="5810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latin typeface="Comic Sans MS" pitchFamily="66" charset="0"/>
              </a:rPr>
              <a:t>I’m from Ukraine. </a:t>
            </a:r>
            <a:br>
              <a:rPr lang="en-US" sz="5400" b="1" dirty="0" smtClean="0">
                <a:latin typeface="Comic Sans MS" pitchFamily="66" charset="0"/>
              </a:rPr>
            </a:br>
            <a:r>
              <a:rPr lang="en-US" sz="5400" b="1" dirty="0" smtClean="0">
                <a:latin typeface="Comic Sans MS" pitchFamily="66" charset="0"/>
              </a:rPr>
              <a:t>I’m Ukrainian.</a:t>
            </a:r>
            <a:br>
              <a:rPr lang="en-US" sz="5400" b="1" dirty="0" smtClean="0">
                <a:latin typeface="Comic Sans MS" pitchFamily="66" charset="0"/>
              </a:rPr>
            </a:br>
            <a:r>
              <a:rPr lang="en-US" sz="5400" b="1" dirty="0" smtClean="0">
                <a:latin typeface="Comic Sans MS" pitchFamily="66" charset="0"/>
              </a:rPr>
              <a:t/>
            </a:r>
            <a:br>
              <a:rPr lang="en-US" sz="5400" b="1" dirty="0" smtClean="0">
                <a:latin typeface="Comic Sans MS" pitchFamily="66" charset="0"/>
              </a:rPr>
            </a:br>
            <a:r>
              <a:rPr lang="en-US" sz="5400" b="1" dirty="0" smtClean="0">
                <a:latin typeface="Comic Sans MS" pitchFamily="66" charset="0"/>
              </a:rPr>
              <a:t>Where are you from?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4"/>
          <a:srcRect l="5291" t="14976" r="47087" b="12586"/>
          <a:stretch>
            <a:fillRect/>
          </a:stretch>
        </p:blipFill>
        <p:spPr bwMode="auto">
          <a:xfrm>
            <a:off x="2044183" y="0"/>
            <a:ext cx="7098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D1_014_M01_LESSON_A_ACT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6365" y="63941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5291" t="14976" r="47087" b="12586"/>
          <a:stretch>
            <a:fillRect/>
          </a:stretch>
        </p:blipFill>
        <p:spPr bwMode="auto">
          <a:xfrm>
            <a:off x="1166441" y="0"/>
            <a:ext cx="5614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13789" t="10822" r="44522" b="22846"/>
          <a:stretch>
            <a:fillRect/>
          </a:stretch>
        </p:blipFill>
        <p:spPr bwMode="auto">
          <a:xfrm>
            <a:off x="6658842" y="276224"/>
            <a:ext cx="5533158" cy="658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4410" y="365124"/>
            <a:ext cx="10059390" cy="596442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Choose a country from the list and imagine that you come form this country. Talk in pairs.</a:t>
            </a: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- </a:t>
            </a:r>
            <a:r>
              <a:rPr lang="en-US" sz="4800" b="1" dirty="0" smtClean="0">
                <a:latin typeface="Comic Sans MS" pitchFamily="66" charset="0"/>
              </a:rPr>
              <a:t>I’m from … . I’m … . Where are you from?</a:t>
            </a:r>
            <a:br>
              <a:rPr lang="en-US" sz="4800" b="1" dirty="0" smtClean="0">
                <a:latin typeface="Comic Sans MS" pitchFamily="66" charset="0"/>
              </a:rPr>
            </a:br>
            <a:r>
              <a:rPr lang="en-US" sz="4800" b="1" dirty="0" smtClean="0">
                <a:latin typeface="Comic Sans MS" pitchFamily="66" charset="0"/>
              </a:rPr>
              <a:t>- I’m from … . I’m … . </a:t>
            </a: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82" y="0"/>
            <a:ext cx="10515600" cy="9649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405" t="14429" r="3312" b="8417"/>
          <a:stretch>
            <a:fillRect/>
          </a:stretch>
        </p:blipFill>
        <p:spPr bwMode="auto">
          <a:xfrm>
            <a:off x="1782288" y="918543"/>
            <a:ext cx="9820894" cy="593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4"/>
          <a:srcRect l="44575" t="10378" r="7803" b="31463"/>
          <a:stretch>
            <a:fillRect/>
          </a:stretch>
        </p:blipFill>
        <p:spPr bwMode="auto">
          <a:xfrm>
            <a:off x="2827688" y="166254"/>
            <a:ext cx="6850701" cy="669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D1_015_M01_LESSON_A_ACT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1617" y="2915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8" y="1425039"/>
            <a:ext cx="10106891" cy="49876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omic Sans MS" pitchFamily="66" charset="0"/>
              </a:rPr>
              <a:t>Where is </a:t>
            </a:r>
            <a:r>
              <a:rPr lang="en-US" b="1" dirty="0" err="1" smtClean="0">
                <a:latin typeface="Comic Sans MS" pitchFamily="66" charset="0"/>
              </a:rPr>
              <a:t>Imre</a:t>
            </a:r>
            <a:r>
              <a:rPr lang="en-US" b="1" dirty="0" smtClean="0">
                <a:latin typeface="Comic Sans MS" pitchFamily="66" charset="0"/>
              </a:rPr>
              <a:t> from?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Where is Rose from?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Where is Oliver from?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Where are Pablo and Maria from?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2" y="365125"/>
            <a:ext cx="10485913" cy="6106927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  <a:latin typeface="Comic Sans MS" pitchFamily="66" charset="0"/>
              </a:rPr>
              <a:t>Nice to meet you. </a:t>
            </a:r>
            <a:r>
              <a:rPr lang="en-US" sz="5400" b="1" dirty="0" smtClean="0">
                <a:latin typeface="Comic Sans MS" pitchFamily="66" charset="0"/>
              </a:rPr>
              <a:t>(when we meet someone for the first time)</a:t>
            </a:r>
            <a:br>
              <a:rPr lang="en-US" sz="5400" b="1" dirty="0" smtClean="0">
                <a:latin typeface="Comic Sans MS" pitchFamily="66" charset="0"/>
              </a:rPr>
            </a:br>
            <a:r>
              <a:rPr lang="en-US" sz="5400" b="1" dirty="0" smtClean="0">
                <a:latin typeface="Comic Sans MS" pitchFamily="66" charset="0"/>
              </a:rPr>
              <a:t/>
            </a:r>
            <a:br>
              <a:rPr lang="en-US" sz="5400" b="1" dirty="0" smtClean="0">
                <a:latin typeface="Comic Sans MS" pitchFamily="66" charset="0"/>
              </a:rPr>
            </a:br>
            <a:r>
              <a:rPr lang="en-US" sz="5400" b="1" i="1" dirty="0" smtClean="0">
                <a:solidFill>
                  <a:srgbClr val="7030A0"/>
                </a:solidFill>
                <a:latin typeface="Comic Sans MS" pitchFamily="66" charset="0"/>
              </a:rPr>
              <a:t>This is … . </a:t>
            </a:r>
            <a:r>
              <a:rPr lang="en-US" sz="5400" b="1" dirty="0" smtClean="0">
                <a:latin typeface="Comic Sans MS" pitchFamily="66" charset="0"/>
              </a:rPr>
              <a:t>(when we want to introduce  someone to someone else)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50</Words>
  <Application>Microsoft Office PowerPoint</Application>
  <PresentationFormat>Широкоэкранный</PresentationFormat>
  <Paragraphs>5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Avenir Book</vt:lpstr>
      <vt:lpstr>Calibri</vt:lpstr>
      <vt:lpstr>Calibri Light</vt:lpstr>
      <vt:lpstr>Comic Sans MS</vt:lpstr>
      <vt:lpstr>Office Theme</vt:lpstr>
      <vt:lpstr>Module 1. Who are you? Where are you from? </vt:lpstr>
      <vt:lpstr>I’m from Ukraine.  I’m Ukrainian.  Where are you from?</vt:lpstr>
      <vt:lpstr>Презентация PowerPoint</vt:lpstr>
      <vt:lpstr>Презентация PowerPoint</vt:lpstr>
      <vt:lpstr>Choose a country from the list and imagine that you come form this country. Talk in pairs.  - I’m from … . I’m … . Where are you from? - I’m from … . I’m … .  </vt:lpstr>
      <vt:lpstr>Презентация PowerPoint</vt:lpstr>
      <vt:lpstr>Презентация PowerPoint</vt:lpstr>
      <vt:lpstr>Where is Imre from? Where is Rose from? Where is Oliver from? Where are Pablo and Maria from?   </vt:lpstr>
      <vt:lpstr>Nice to meet you. (when we meet someone for the first time)  This is … . (when we want to introduce  someone to someone else)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Неля</cp:lastModifiedBy>
  <cp:revision>5</cp:revision>
  <dcterms:created xsi:type="dcterms:W3CDTF">2022-05-10T13:26:10Z</dcterms:created>
  <dcterms:modified xsi:type="dcterms:W3CDTF">2022-09-12T06:40:39Z</dcterms:modified>
</cp:coreProperties>
</file>