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  <p:sldMasterId id="2147483851" r:id="rId2"/>
  </p:sldMasterIdLst>
  <p:sldIdLst>
    <p:sldId id="257" r:id="rId3"/>
    <p:sldId id="259" r:id="rId4"/>
    <p:sldId id="261" r:id="rId5"/>
    <p:sldId id="262" r:id="rId6"/>
    <p:sldId id="263" r:id="rId7"/>
    <p:sldId id="264" r:id="rId8"/>
    <p:sldId id="267" r:id="rId9"/>
    <p:sldId id="269" r:id="rId10"/>
    <p:sldId id="272" r:id="rId11"/>
    <p:sldId id="268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BE99D-DECC-4468-9EE1-4EB1D08D8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DB34AB-9917-4AAC-AFB5-ECF2AC087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A2E896-547B-4CDF-9292-1D36D4588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5458BC-DE80-416C-ABAD-B290C698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A327C-20C5-41D0-9730-8E15B88A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9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022E9-E009-4F39-8C43-D0249162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925032-29CA-4505-B097-13555E9DA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C027BD-8237-40D3-9A25-46BF2AE3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2CF4D-445F-43FB-AD8B-3CB2A4C7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C6315-2DF7-46DE-8546-C0CF0C29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4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FA4965-038B-446E-819F-094327642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150234-0BC1-4DAA-B42B-FCBC63CE9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7FCF6-B081-442E-B00F-2C101DB1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67F266-7661-41F3-8D2C-CAAA29CB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B5A6A1-812F-4C99-8FAC-87E05658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0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65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93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9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3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44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33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19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B30AF-6812-455B-ACDC-D12D6681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7CE7D-F161-4621-81A9-DFA304ABC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A84831-A971-4A4D-96F7-242D3179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AAA43-E229-4758-8279-E2EB94E7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32D521-8B49-4120-93D0-2BD19470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012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713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476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8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CC39C-2C95-4FD5-8849-959210C6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E2D628-E807-483A-9311-6FE6EBEFD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4B498F-7F6B-4436-B9A7-4C0DA882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65A13F-731C-4C4C-A402-F6DC4D0D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023A96-96BE-44B8-B98E-6AFA78FA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9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24994-FD74-42B6-A0E5-95B63706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2498F-7B06-4D10-8EFF-D5312BD77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20EA66-47A9-458D-AA7F-A89DC6198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91655-13FB-4148-BE12-EB2A899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FCDF96-DEF9-4F3D-8B53-F0351670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EA49DE-86BC-4139-82A4-A8538E99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0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0B209-65DB-420E-BA80-4109D4F13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91B5A0-45AE-42F8-B678-2E4415677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5EB9D4-9CC7-42D4-9790-20FD1D6C7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ADDCF9-194B-4365-952F-99F7D0CC2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63355F-A8F4-43D1-9E57-07D80C4FC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405DBA-0053-4DD8-A5B2-BC40B85A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15CE28-0EFD-41B5-B084-F35D802A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A05D98-BAB2-4D30-ABCA-C038BDFE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3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53FF4-306A-4FF5-B0C7-14B8D7D5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987FB6-D5B9-4BF0-9730-10E423C6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30BCA6-1A04-45EC-B1F7-4E6F58C4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75E919-FBA4-4374-9978-C490F1FF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6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D915C7-16B1-4D83-B7F9-D93B4E08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19A598-C4CD-499C-B7FD-CDBE1637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8BFE69-1398-4C64-A443-4A2CBC06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8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74F25-9513-4E2C-826F-1A3CEDDD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B7080-2EDD-43ED-89D7-1D7DAF333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5A876C-0325-4336-AC3F-DB3AE8527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221FDC-39BF-4C19-9088-550A4106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206153-FFB8-4D85-B24A-71C51949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C53D04-7BAE-466F-AB99-B211289A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ABB57-8C8B-44B8-8A83-8558AC77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7209CB-0286-439A-8A99-938B6B6B9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90C6B3-1F6B-4A7E-8F6F-2083B79A1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9A58F3-D441-4D5A-A661-0CA42AF6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356F80-EC70-4F6A-9E70-F4E492A2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55A8E9-B43C-45FA-9F96-613F1FAA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3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DA177-4AED-4C14-83F4-168FD07E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9653BA-C98E-40B3-8F7E-61E909D95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5B68A7-8D4B-424D-8BF9-359817526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8C0E2-D35D-4BF2-9B65-7E1680587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0666A2-63D4-48F0-8588-BD647486C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5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3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324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ФАСТІВСЬКИЙ ЦЕНТР </a:t>
            </a:r>
            <a:br>
              <a:rPr lang="ru-RU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ВІЙСЬКОВО-ПАТРІОТИЧНОГО ВИХОВАННЯ </a:t>
            </a:r>
            <a:r>
              <a:rPr lang="ru-RU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ГАРТ</a:t>
            </a:r>
            <a:r>
              <a:rPr lang="ru-RU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869160"/>
            <a:ext cx="8229600" cy="1905075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ідготував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вчитель </a:t>
            </a:r>
          </a:p>
          <a:p>
            <a:pPr marL="0" lvl="0" indent="0" algn="r">
              <a:buNone/>
            </a:pP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предмету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>
              <a:buNone/>
            </a:pP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Камінський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Олександр Ігорович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251805"/>
            <a:ext cx="819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ВСТУПНИЙ УРОК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426450" cy="8636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Обов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ru-RU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язки</a:t>
            </a: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та правила </a:t>
            </a:r>
            <a:r>
              <a:rPr lang="ru-RU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повед</a:t>
            </a:r>
            <a:r>
              <a:rPr lang="uk-UA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інки учнів та учениць на уроках з предмету</a:t>
            </a:r>
            <a:r>
              <a:rPr lang="ru-RU" sz="28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uk-UA" sz="2800" b="1" u="sng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«Захист України»</a:t>
            </a:r>
            <a:endParaRPr lang="ru-RU" sz="2800" b="1" u="sng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44675"/>
            <a:ext cx="8280400" cy="4608513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Приходити на урок охайно одягненими,у встановленій формі одягу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перед початком уроку шикуватися . Потрібно чітко знати своє місце в строю,уміти швидко без метушні його зайняти,бути уважним до команд учителя,швидко й точно їх виконувати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на уроці бути дисциплінованими,не допускати скоєння проступків,порушення дисципліни,виконувати вимоги вчителя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дотримуватись правил ввічливості при спілкуванні з однокласниками та однокласницями і вчителем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Дотримуватись порядку відповіді на питання вчителя і при зверненні до нього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Дотримуватись правил безпеки при поводженні зі зброєю і військовою технікою,у тирі, на місцевості тощо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C82686-992E-4728-88A3-C806E4DED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</p:spPr>
        <p:txBody>
          <a:bodyPr>
            <a:normAutofit fontScale="90000"/>
          </a:bodyPr>
          <a:lstStyle/>
          <a:p>
            <a:r>
              <a:rPr lang="uk-UA" sz="3600" b="1" u="sng" dirty="0">
                <a:latin typeface="Century Schoolbook" panose="02040604050505020304" pitchFamily="18" charset="0"/>
                <a:cs typeface="Times New Roman" pitchFamily="18" charset="0"/>
              </a:rPr>
              <a:t>Зміст</a:t>
            </a:r>
            <a:r>
              <a:rPr lang="uk-UA" sz="3200" b="1" u="sng" dirty="0">
                <a:latin typeface="Century Schoolbook" panose="02040604050505020304" pitchFamily="18" charset="0"/>
                <a:cs typeface="Times New Roman" pitchFamily="18" charset="0"/>
              </a:rPr>
              <a:t> програми предмета «Захист України»</a:t>
            </a:r>
            <a:endParaRPr lang="ru-RU" sz="3200" b="1" u="sng" dirty="0"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22350"/>
            <a:ext cx="9144000" cy="172878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err="1">
                <a:latin typeface="Segoe Print" panose="02000600000000000000" pitchFamily="2" charset="0"/>
              </a:rPr>
              <a:t>Розділ</a:t>
            </a:r>
            <a:r>
              <a:rPr lang="ru-RU" sz="2800" b="1" dirty="0">
                <a:latin typeface="Segoe Print" panose="02000600000000000000" pitchFamily="2" charset="0"/>
              </a:rPr>
              <a:t> 1. </a:t>
            </a:r>
            <a:r>
              <a:rPr lang="ru-RU" sz="2800" b="1" dirty="0" err="1">
                <a:latin typeface="Segoe Print" panose="02000600000000000000" pitchFamily="2" charset="0"/>
              </a:rPr>
              <a:t>Основи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національної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безпеки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України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2073378"/>
            <a:ext cx="1907704" cy="230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nato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469" y="2073378"/>
            <a:ext cx="3384376" cy="2423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age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3202" y="2073378"/>
            <a:ext cx="2664296" cy="230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2ED3E5-A112-41D1-B2EE-2F311ADC42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81128"/>
            <a:ext cx="3923928" cy="2207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B6A5E8-7BFA-4192-B366-C91E0A99E9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30" y="4694312"/>
            <a:ext cx="3084506" cy="2026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944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dirty="0">
                <a:latin typeface="Segoe Print" panose="02000600000000000000" pitchFamily="2" charset="0"/>
              </a:rPr>
              <a:t>Розділ 2. </a:t>
            </a:r>
            <a:r>
              <a:rPr lang="ru-RU" sz="2800" b="1" dirty="0" err="1">
                <a:latin typeface="Segoe Print" panose="02000600000000000000" pitchFamily="2" charset="0"/>
              </a:rPr>
              <a:t>Збройні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Сили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України</a:t>
            </a:r>
            <a:r>
              <a:rPr lang="ru-RU" sz="2800" b="1" dirty="0">
                <a:latin typeface="Segoe Print" panose="02000600000000000000" pitchFamily="2" charset="0"/>
              </a:rPr>
              <a:t> на </a:t>
            </a:r>
            <a:r>
              <a:rPr lang="ru-RU" sz="2800" b="1" dirty="0" err="1">
                <a:latin typeface="Segoe Print" panose="02000600000000000000" pitchFamily="2" charset="0"/>
              </a:rPr>
              <a:t>захисті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України</a:t>
            </a:r>
            <a:endParaRPr lang="ru-RU" sz="2800" b="1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 descr="kerivnitst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605" y="3923981"/>
            <a:ext cx="2128443" cy="2754454"/>
          </a:xfrm>
          <a:prstGeom prst="rect">
            <a:avLst/>
          </a:prstGeom>
        </p:spPr>
      </p:pic>
      <p:pic>
        <p:nvPicPr>
          <p:cNvPr id="5" name="Рисунок 4" descr="_________________55b50db36b7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7605" y="4964337"/>
            <a:ext cx="2498717" cy="1743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storiya_ukrayinskoho_viyska.jpg"/>
          <p:cNvPicPr>
            <a:picLocks noChangeAspect="1"/>
          </p:cNvPicPr>
          <p:nvPr/>
        </p:nvPicPr>
        <p:blipFill rotWithShape="1">
          <a:blip r:embed="rId5" cstate="print"/>
          <a:srcRect t="17843" b="9515"/>
          <a:stretch/>
        </p:blipFill>
        <p:spPr>
          <a:xfrm>
            <a:off x="539552" y="1556792"/>
            <a:ext cx="2074550" cy="173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viyskova_prysyaga_u_viyskovoyi_chastyny_3017_1.jpg"/>
          <p:cNvPicPr>
            <a:picLocks noChangeAspect="1"/>
          </p:cNvPicPr>
          <p:nvPr/>
        </p:nvPicPr>
        <p:blipFill rotWithShape="1">
          <a:blip r:embed="rId6" cstate="print"/>
          <a:srcRect l="1887" t="3333" r="16435" b="6667"/>
          <a:stretch/>
        </p:blipFill>
        <p:spPr>
          <a:xfrm>
            <a:off x="3671484" y="1706427"/>
            <a:ext cx="3096344" cy="1931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963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u="sng" dirty="0">
                <a:latin typeface="Century Schoolbook" panose="02040604050505020304" pitchFamily="18" charset="0"/>
                <a:cs typeface="Times New Roman" pitchFamily="18" charset="0"/>
              </a:rPr>
              <a:t>Зміст</a:t>
            </a:r>
            <a:r>
              <a:rPr lang="uk-UA" sz="3200" b="1" u="sng" dirty="0">
                <a:latin typeface="Century Schoolbook" panose="02040604050505020304" pitchFamily="18" charset="0"/>
                <a:cs typeface="Times New Roman" pitchFamily="18" charset="0"/>
              </a:rPr>
              <a:t> програми предмета «Захист України»</a:t>
            </a:r>
            <a:endParaRPr lang="ru-RU" sz="3200" b="1" u="sng" dirty="0"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A7924D-EC95-4868-AFA6-59595EB09A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6696" y="1556792"/>
            <a:ext cx="1656483" cy="211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331675-71A4-4A5B-AE88-8E4E55E336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5816" y="4107798"/>
            <a:ext cx="3274498" cy="208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6350" y="704850"/>
            <a:ext cx="9150350" cy="10080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Розділ</a:t>
            </a:r>
            <a:r>
              <a:rPr lang="ru-RU" sz="2800" b="1" dirty="0">
                <a:latin typeface="Segoe Print" panose="02000600000000000000" pitchFamily="2" charset="0"/>
              </a:rPr>
              <a:t> 3. Стройова </a:t>
            </a:r>
            <a:r>
              <a:rPr lang="ru-RU" sz="2800" b="1" dirty="0" err="1">
                <a:latin typeface="Segoe Print" panose="02000600000000000000" pitchFamily="2" charset="0"/>
              </a:rPr>
              <a:t>підготовка</a:t>
            </a:r>
            <a:r>
              <a:rPr lang="ru-RU" sz="2800" b="1" dirty="0">
                <a:latin typeface="Segoe Print" panose="02000600000000000000" pitchFamily="2" charset="0"/>
              </a:rPr>
              <a:t> та </a:t>
            </a:r>
            <a:r>
              <a:rPr lang="ru-RU" sz="2800" b="1" dirty="0" err="1">
                <a:latin typeface="Segoe Print" panose="02000600000000000000" pitchFamily="2" charset="0"/>
              </a:rPr>
              <a:t>прикладна</a:t>
            </a:r>
            <a:endParaRPr lang="ru-RU" sz="2800" b="1" dirty="0">
              <a:latin typeface="Segoe Print" panose="02000600000000000000" pitchFamily="2" charset="0"/>
            </a:endParaRPr>
          </a:p>
          <a:p>
            <a:pPr algn="ctr">
              <a:buNone/>
            </a:pPr>
            <a:r>
              <a:rPr lang="ru-RU" sz="2800" b="1" dirty="0" err="1">
                <a:latin typeface="Segoe Print" panose="02000600000000000000" pitchFamily="2" charset="0"/>
              </a:rPr>
              <a:t>фізична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підготовка</a:t>
            </a:r>
            <a:endParaRPr lang="ru-RU" sz="2800" b="1" dirty="0">
              <a:latin typeface="Segoe Print" panose="02000600000000000000" pitchFamily="2" charset="0"/>
            </a:endParaRPr>
          </a:p>
          <a:p>
            <a:pPr algn="ctr">
              <a:buNone/>
            </a:pPr>
            <a:endParaRPr lang="ru-RU" sz="2800" b="1" dirty="0">
              <a:latin typeface="Segoe Print" panose="02000600000000000000" pitchFamily="2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-33884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u="sng" dirty="0">
                <a:latin typeface="Century Schoolbook" panose="02040604050505020304" pitchFamily="18" charset="0"/>
                <a:cs typeface="Times New Roman" pitchFamily="18" charset="0"/>
              </a:rPr>
              <a:t>Зміст</a:t>
            </a:r>
            <a:r>
              <a:rPr lang="uk-UA" sz="3200" b="1" u="sng" dirty="0">
                <a:latin typeface="Century Schoolbook" panose="02040604050505020304" pitchFamily="18" charset="0"/>
                <a:cs typeface="Times New Roman" pitchFamily="18" charset="0"/>
              </a:rPr>
              <a:t> програми предмета «Захист Вітчизни»</a:t>
            </a:r>
            <a:endParaRPr lang="ru-RU" sz="3200" b="1" u="sng" dirty="0"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D4BEC5-B8E3-409F-A7AA-6DA0482F3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38" y="2852936"/>
            <a:ext cx="1386557" cy="2672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816B50-1354-4534-A6D4-3C9832035C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03" y="1713323"/>
            <a:ext cx="5937802" cy="2672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1A96197-8707-49C0-BE1C-F8D85945F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4630824"/>
            <a:ext cx="3859657" cy="21328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BF09E2-F7B6-492E-A7B8-89C543BBD1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484446"/>
            <a:ext cx="1734567" cy="2328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66775"/>
            <a:ext cx="9144000" cy="5762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Розділ</a:t>
            </a:r>
            <a:r>
              <a:rPr lang="ru-RU" sz="2800" b="1" dirty="0">
                <a:latin typeface="Segoe Print" panose="02000600000000000000" pitchFamily="2" charset="0"/>
              </a:rPr>
              <a:t> 4. Вогнева </a:t>
            </a:r>
            <a:r>
              <a:rPr lang="ru-RU" sz="2800" b="1" dirty="0" err="1">
                <a:latin typeface="Segoe Print" panose="02000600000000000000" pitchFamily="2" charset="0"/>
              </a:rPr>
              <a:t>підготовка</a:t>
            </a:r>
            <a:endParaRPr lang="ru-RU" sz="2800" b="1" dirty="0">
              <a:latin typeface="Segoe Print" panose="020006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963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u="sng" dirty="0">
                <a:latin typeface="Century Schoolbook" panose="02040604050505020304" pitchFamily="18" charset="0"/>
                <a:cs typeface="Times New Roman" pitchFamily="18" charset="0"/>
              </a:rPr>
              <a:t>Зміст</a:t>
            </a:r>
            <a:r>
              <a:rPr lang="uk-UA" sz="3200" b="1" u="sng" dirty="0">
                <a:latin typeface="Century Schoolbook" panose="02040604050505020304" pitchFamily="18" charset="0"/>
                <a:cs typeface="Times New Roman" pitchFamily="18" charset="0"/>
              </a:rPr>
              <a:t> програми предмета «Захист України»</a:t>
            </a:r>
            <a:endParaRPr lang="ru-RU" sz="3200" b="1" u="sng" dirty="0"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450C13-64E2-4CF3-AEB1-8FDE7D4B1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509120"/>
            <a:ext cx="3867298" cy="22322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61B0CD-8EFD-496E-9716-22E2379B9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92784"/>
            <a:ext cx="2952328" cy="5248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6E8859E-161C-4469-B44B-EFCBDF41C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2" y="1340768"/>
            <a:ext cx="4066384" cy="304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93763"/>
            <a:ext cx="9144000" cy="647700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Розділ</a:t>
            </a:r>
            <a:r>
              <a:rPr lang="ru-RU" sz="2800" b="1" dirty="0">
                <a:latin typeface="Segoe Print" panose="02000600000000000000" pitchFamily="2" charset="0"/>
              </a:rPr>
              <a:t> 5. Тактична </a:t>
            </a:r>
            <a:r>
              <a:rPr lang="ru-RU" sz="2800" b="1" dirty="0" err="1">
                <a:latin typeface="Segoe Print" panose="02000600000000000000" pitchFamily="2" charset="0"/>
              </a:rPr>
              <a:t>підготовка</a:t>
            </a: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963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u="sng" dirty="0">
                <a:latin typeface="Century Schoolbook" panose="02040604050505020304" pitchFamily="18" charset="0"/>
                <a:cs typeface="Times New Roman" pitchFamily="18" charset="0"/>
              </a:rPr>
              <a:t>Зміст</a:t>
            </a:r>
            <a:r>
              <a:rPr lang="uk-UA" sz="3200" b="1" u="sng" dirty="0">
                <a:latin typeface="Century Schoolbook" panose="02040604050505020304" pitchFamily="18" charset="0"/>
                <a:cs typeface="Times New Roman" pitchFamily="18" charset="0"/>
              </a:rPr>
              <a:t> програми предмета «Захист України»</a:t>
            </a:r>
            <a:endParaRPr lang="ru-RU" sz="3200" b="1" u="sng" dirty="0"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4E1F41-47C2-4167-9A4A-3E4069A6A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53" y="4323976"/>
            <a:ext cx="4357325" cy="24482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C781B3-52F6-4255-8C26-B49A293D3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79369"/>
            <a:ext cx="4106596" cy="23079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EFBA7D9-E14A-42FD-92B1-98BD444B1E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4250612" cy="23930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91B2DB-D0F2-4B87-A031-29008B45CE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41892"/>
            <a:ext cx="4169572" cy="234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65175"/>
            <a:ext cx="9144000" cy="792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latin typeface="Segoe Print" panose="02000600000000000000" pitchFamily="2" charset="0"/>
              </a:rPr>
              <a:t>   </a:t>
            </a:r>
            <a:r>
              <a:rPr lang="ru-RU" sz="2800" b="1" dirty="0" err="1" smtClean="0">
                <a:latin typeface="Segoe Print" panose="02000600000000000000" pitchFamily="2" charset="0"/>
              </a:rPr>
              <a:t>Розділ</a:t>
            </a:r>
            <a:r>
              <a:rPr lang="ru-RU" sz="2800" b="1" dirty="0" smtClean="0">
                <a:latin typeface="Segoe Print" panose="02000600000000000000" pitchFamily="2" charset="0"/>
              </a:rPr>
              <a:t> 6</a:t>
            </a:r>
            <a:r>
              <a:rPr lang="ru-RU" sz="2800" b="1" dirty="0">
                <a:latin typeface="Segoe Print" panose="02000600000000000000" pitchFamily="2" charset="0"/>
              </a:rPr>
              <a:t>. </a:t>
            </a:r>
            <a:r>
              <a:rPr lang="ru-RU" sz="2800" b="1" dirty="0" err="1">
                <a:latin typeface="Segoe Print" panose="02000600000000000000" pitchFamily="2" charset="0"/>
              </a:rPr>
              <a:t>Основи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цивільного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захисту</a:t>
            </a:r>
            <a:endParaRPr lang="ru-RU" sz="2800" b="1" dirty="0">
              <a:latin typeface="Segoe Print" panose="02000600000000000000" pitchFamily="2" charset="0"/>
            </a:endParaRPr>
          </a:p>
          <a:p>
            <a:pPr algn="ctr"/>
            <a:endParaRPr lang="ru-RU" sz="2800" b="1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 descr="46837376_260559577971267_250097340221961011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4146379"/>
            <a:ext cx="4199113" cy="2594989"/>
          </a:xfrm>
          <a:prstGeom prst="rect">
            <a:avLst/>
          </a:prstGeom>
        </p:spPr>
      </p:pic>
      <p:pic>
        <p:nvPicPr>
          <p:cNvPr id="5" name="Рисунок 4" descr="IMG_20190304_120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12776"/>
            <a:ext cx="2880320" cy="2926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190304_104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434313"/>
            <a:ext cx="406794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9631"/>
            <a:ext cx="9144000" cy="73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u="sng" dirty="0">
                <a:latin typeface="Century Schoolbook" panose="02040604050505020304" pitchFamily="18" charset="0"/>
                <a:cs typeface="Times New Roman" pitchFamily="18" charset="0"/>
              </a:rPr>
              <a:t>Зміст</a:t>
            </a:r>
            <a:r>
              <a:rPr lang="uk-UA" sz="3200" b="1" u="sng" dirty="0">
                <a:latin typeface="Century Schoolbook" panose="02040604050505020304" pitchFamily="18" charset="0"/>
                <a:cs typeface="Times New Roman" pitchFamily="18" charset="0"/>
              </a:rPr>
              <a:t> програми предмета «Захист України»</a:t>
            </a:r>
            <a:endParaRPr lang="ru-RU" sz="3200" b="1" u="sng" dirty="0"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1D57D2-68F5-4445-8F6A-1150F3A8F0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4536089"/>
            <a:ext cx="4499992" cy="2024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60425"/>
            <a:ext cx="9144000" cy="6477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err="1">
                <a:latin typeface="Segoe Print" panose="02000600000000000000" pitchFamily="2" charset="0"/>
              </a:rPr>
              <a:t>Розділ</a:t>
            </a:r>
            <a:r>
              <a:rPr lang="ru-RU" sz="2800" b="1" dirty="0">
                <a:latin typeface="Segoe Print" panose="02000600000000000000" pitchFamily="2" charset="0"/>
              </a:rPr>
              <a:t> 7. </a:t>
            </a:r>
            <a:r>
              <a:rPr lang="ru-RU" sz="2800" b="1" dirty="0" err="1">
                <a:latin typeface="Segoe Print" panose="02000600000000000000" pitchFamily="2" charset="0"/>
              </a:rPr>
              <a:t>Домедична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допомога</a:t>
            </a:r>
            <a:endParaRPr lang="ru-RU" sz="2800" b="1" dirty="0">
              <a:latin typeface="Segoe Print" panose="02000600000000000000" pitchFamily="2" charset="0"/>
            </a:endParaRPr>
          </a:p>
          <a:p>
            <a:endParaRPr lang="ru-RU" dirty="0"/>
          </a:p>
        </p:txBody>
      </p:sp>
      <p:pic>
        <p:nvPicPr>
          <p:cNvPr id="4" name="Рисунок 3" descr="31946939_161537561206803_6898759264643317760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1141" y="1695217"/>
            <a:ext cx="4427984" cy="240060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9631"/>
            <a:ext cx="9144000" cy="73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u="sng" dirty="0">
                <a:latin typeface="Century Schoolbook" panose="02040604050505020304" pitchFamily="18" charset="0"/>
                <a:cs typeface="Times New Roman" pitchFamily="18" charset="0"/>
              </a:rPr>
              <a:t>Зміст</a:t>
            </a:r>
            <a:r>
              <a:rPr lang="uk-UA" sz="3200" b="1" u="sng" dirty="0">
                <a:latin typeface="Century Schoolbook" panose="02040604050505020304" pitchFamily="18" charset="0"/>
                <a:cs typeface="Times New Roman" pitchFamily="18" charset="0"/>
              </a:rPr>
              <a:t> програми предмета «Захист України»</a:t>
            </a:r>
            <a:endParaRPr lang="ru-RU" sz="3200" b="1" u="sng" dirty="0"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8737C0-FA37-4F09-AB8E-90E6F8E2C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05364"/>
            <a:ext cx="4552078" cy="25558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F90F1C-495F-43F5-8089-187530D303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41" y="4350421"/>
            <a:ext cx="4271540" cy="24006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F0FE8A-C08D-44F5-92C8-53012FC8F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6" y="4230628"/>
            <a:ext cx="4418314" cy="2485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74838" y="365125"/>
            <a:ext cx="7269162" cy="1325563"/>
          </a:xfrm>
        </p:spPr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4" name="Содержимое 3" descr="jiznenn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875919" y="1484784"/>
            <a:ext cx="5503863" cy="4351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223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Century Schoolbook</vt:lpstr>
      <vt:lpstr>Intel Clear</vt:lpstr>
      <vt:lpstr>Segoe Print</vt:lpstr>
      <vt:lpstr>Times New Roman</vt:lpstr>
      <vt:lpstr>Wingdings</vt:lpstr>
      <vt:lpstr>Wingdings 2</vt:lpstr>
      <vt:lpstr>Тема Office</vt:lpstr>
      <vt:lpstr>Вид</vt:lpstr>
      <vt:lpstr>ФАСТІВСЬКИЙ ЦЕНТР  ВІЙСЬКОВО-ПАТРІОТИЧНОГО ВИХОВАННЯ «ГАРТ»   </vt:lpstr>
      <vt:lpstr>Зміст програми предмета «Захист України»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Обов’язки та правила поведінки учнів та учениць на уроках з предмету «Захист України»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ФАСТІВСЬКИЙ ЦЕНТР ВІЙСЬКОВО-ПАТРІОТИЧНОГО ВИХОВАННЯ «ГАРТ»   ВСТУПНИЙ УРОК</dc:title>
  <dc:creator>beatZ</dc:creator>
  <cp:lastModifiedBy>Юзер</cp:lastModifiedBy>
  <cp:revision>45</cp:revision>
  <dcterms:created xsi:type="dcterms:W3CDTF">2019-06-05T12:35:14Z</dcterms:created>
  <dcterms:modified xsi:type="dcterms:W3CDTF">2022-09-16T06:03:59Z</dcterms:modified>
</cp:coreProperties>
</file>