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062664" cy="151459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CC0000"/>
                </a:solidFill>
              </a:rPr>
              <a:t>Осінь — золотокоса красуня. </a:t>
            </a:r>
            <a:r>
              <a:rPr lang="uk-UA" b="1" dirty="0" smtClean="0">
                <a:solidFill>
                  <a:srgbClr val="CC0000"/>
                </a:solidFill>
              </a:rPr>
              <a:t/>
            </a:r>
            <a:br>
              <a:rPr lang="uk-UA" b="1" dirty="0" smtClean="0">
                <a:solidFill>
                  <a:srgbClr val="CC0000"/>
                </a:solidFill>
              </a:rPr>
            </a:br>
            <a:r>
              <a:rPr lang="uk-UA" b="1" dirty="0" smtClean="0">
                <a:solidFill>
                  <a:srgbClr val="CC0000"/>
                </a:solidFill>
              </a:rPr>
              <a:t>М</a:t>
            </a:r>
            <a:r>
              <a:rPr lang="uk-UA" b="1" dirty="0">
                <a:solidFill>
                  <a:srgbClr val="CC0000"/>
                </a:solidFill>
              </a:rPr>
              <a:t>. Рильський «Ми збирали з сином на землі каштани...». </a:t>
            </a:r>
            <a:r>
              <a:rPr lang="uk-UA" b="1" dirty="0" smtClean="0">
                <a:solidFill>
                  <a:srgbClr val="CC0000"/>
                </a:solidFill>
              </a:rPr>
              <a:t/>
            </a:r>
            <a:br>
              <a:rPr lang="uk-UA" b="1" dirty="0" smtClean="0">
                <a:solidFill>
                  <a:srgbClr val="CC0000"/>
                </a:solidFill>
              </a:rPr>
            </a:br>
            <a:r>
              <a:rPr lang="uk-UA" b="1" dirty="0" smtClean="0">
                <a:solidFill>
                  <a:srgbClr val="CC0000"/>
                </a:solidFill>
              </a:rPr>
              <a:t>Д</a:t>
            </a:r>
            <a:r>
              <a:rPr lang="uk-UA" b="1" dirty="0">
                <a:solidFill>
                  <a:srgbClr val="CC0000"/>
                </a:solidFill>
              </a:rPr>
              <a:t>, Павличко «Небеса прозо­рі...» </a:t>
            </a:r>
            <a:endParaRPr lang="uk-UA" b="1" dirty="0">
              <a:solidFill>
                <a:srgbClr val="CC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941168"/>
            <a:ext cx="6400800" cy="1752600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FF0000"/>
                </a:solidFill>
                <a:latin typeface="Propisi" pitchFamily="2" charset="0"/>
              </a:rPr>
              <a:t>Сорока Катерина</a:t>
            </a:r>
          </a:p>
          <a:p>
            <a:r>
              <a:rPr lang="uk-UA" sz="4000" b="1" dirty="0" smtClean="0">
                <a:solidFill>
                  <a:srgbClr val="FF0000"/>
                </a:solidFill>
                <a:latin typeface="Propisi" pitchFamily="2" charset="0"/>
              </a:rPr>
              <a:t>КГ №118</a:t>
            </a:r>
            <a:endParaRPr lang="uk-UA" sz="4000" b="1" dirty="0">
              <a:solidFill>
                <a:srgbClr val="FF0000"/>
              </a:solidFill>
              <a:latin typeface="Propis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5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9123071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сподобався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вам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вірш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29" y="1532077"/>
            <a:ext cx="9123071" cy="156966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Ранню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пізню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осінь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змальовує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поет 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512" y="3192941"/>
            <a:ext cx="9123071" cy="156966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Які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порівняння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передають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красу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осіннього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дня?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5949280"/>
            <a:ext cx="8219256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Вивчи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вірш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напам’ять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738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874816" y="1196752"/>
            <a:ext cx="8253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 садах,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лісах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блукає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жовті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шати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одягає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Золотисту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стелить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постіль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– </a:t>
            </a:r>
            <a:b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Жде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сестрицю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гості</a:t>
            </a:r>
            <a:r>
              <a:rPr lang="ru-RU" sz="2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Результат пошуку зображень за запитом &quot;фото осінь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0775" y="3861048"/>
            <a:ext cx="4286250" cy="28479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62986" y="4285496"/>
            <a:ext cx="225414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осінь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911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Ознаки осені&quot; Асоціативна карт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49"/>
            <a:ext cx="9144000" cy="661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60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476672"/>
            <a:ext cx="4406413" cy="1015663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ОСІНЬ (яка?)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549696"/>
            <a:ext cx="2221635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золота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2480122"/>
            <a:ext cx="294664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барвиста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78885" y="3473026"/>
            <a:ext cx="2808269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похмура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29086" y="3789040"/>
            <a:ext cx="1523174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тиха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6268" y="4769256"/>
            <a:ext cx="2586927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дощова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671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Цікаві факти про каштани Києва - kyiv-city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3402"/>
            <a:ext cx="5307730" cy="29855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акуповуємо дорого каштани, Сумська обл., Лікарські рослини, трави —  Agrot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010" y="1736812"/>
            <a:ext cx="5080471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толичні пункти прийому вторинної сировини почали приймати каштани - портал  новин LB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01" y="3140968"/>
            <a:ext cx="4968552" cy="33123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13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9123071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були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батько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з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сином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1220" y="1318481"/>
            <a:ext cx="9123071" cy="156966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Що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вони </a:t>
            </a:r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побачили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одного </a:t>
            </a:r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осіннього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дня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728" y="2888141"/>
            <a:ext cx="9123071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Чим вони </a:t>
            </a:r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милувались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719138"/>
            <a:ext cx="9123071" cy="156966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Які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почуття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настрій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передає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поет у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вірші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29" y="5288798"/>
            <a:ext cx="9123071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Прочитайте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вірш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замріяно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314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30951" r="17116" b="21429"/>
          <a:stretch/>
        </p:blipFill>
        <p:spPr bwMode="auto">
          <a:xfrm>
            <a:off x="-26481" y="1412776"/>
            <a:ext cx="910042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11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7" t="20038" r="26177" b="18977"/>
          <a:stretch/>
        </p:blipFill>
        <p:spPr bwMode="auto">
          <a:xfrm>
            <a:off x="0" y="414148"/>
            <a:ext cx="894285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78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8" t="40476" r="26710" b="24621"/>
          <a:stretch/>
        </p:blipFill>
        <p:spPr bwMode="auto">
          <a:xfrm>
            <a:off x="-23129" y="1052736"/>
            <a:ext cx="924225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79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Осінь — золотокоса красуня.  М. Рильський «Ми збирали з сином на землі каштани...».  Д, Павличко «Небеса прозо­рі...»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Осінь — золотокоса красуня.  М. Рильський «Ми збирали з сином на землі каштани...».  Д, Павличко «Небеса прозо­рі...» </dc:title>
  <dc:creator>Сорока</dc:creator>
  <cp:lastModifiedBy>Сорока</cp:lastModifiedBy>
  <cp:revision>3</cp:revision>
  <dcterms:created xsi:type="dcterms:W3CDTF">2022-09-14T12:11:53Z</dcterms:created>
  <dcterms:modified xsi:type="dcterms:W3CDTF">2022-09-14T12:39:15Z</dcterms:modified>
</cp:coreProperties>
</file>