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278" r:id="rId4"/>
    <p:sldId id="277" r:id="rId5"/>
    <p:sldId id="279" r:id="rId6"/>
    <p:sldId id="280" r:id="rId7"/>
    <p:sldId id="272" r:id="rId8"/>
    <p:sldId id="282" r:id="rId9"/>
    <p:sldId id="281" r:id="rId10"/>
    <p:sldId id="275" r:id="rId11"/>
    <p:sldId id="270" r:id="rId12"/>
    <p:sldId id="271" r:id="rId13"/>
    <p:sldId id="27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7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0A8B11-7842-4583-A182-00B8CC64C633}" type="datetimeFigureOut">
              <a:rPr lang="ru-RU" smtClean="0"/>
              <a:pPr/>
              <a:t>18.09.2022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1864F2-040B-4BAD-8190-AF2D0939B3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7002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ОДЕСЬКА ЗАГАЛЬНООСВІТНЯ ШКОЛА №65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І-ІІІ СТУПЕНІВ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ОДЕСЬКОЇ МІСЬКОЇ РАДИ ОДЕСЬКОЇ ОБЛАСТІ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4296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Міський конкурс проектів для старшокласників з історії та культури рідного міста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напрямок – історико-краєзнавчий</a:t>
            </a:r>
          </a:p>
          <a:p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ПОШУКОВИЙ ПРОЕКТ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 Французького бульвару</a:t>
            </a:r>
            <a:endParaRPr lang="uk-UA" sz="3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14810" y="4643446"/>
            <a:ext cx="500066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Виконавці: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учні 11 класів</a:t>
            </a:r>
            <a:endParaRPr lang="ru-RU" sz="20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000" b="1" dirty="0" smtClean="0"/>
              <a:t>Керівники проекту – вчителі історії  </a:t>
            </a:r>
            <a:r>
              <a:rPr lang="uk-UA" sz="2000" b="1" dirty="0" err="1" smtClean="0"/>
              <a:t>Гоцуленко</a:t>
            </a:r>
            <a:r>
              <a:rPr lang="uk-UA" sz="2000" b="1" dirty="0" smtClean="0"/>
              <a:t> І.Г., Зикіна </a:t>
            </a:r>
            <a:r>
              <a:rPr lang="uk-UA" sz="2000" b="1" smtClean="0"/>
              <a:t>В.В.</a:t>
            </a:r>
            <a:endParaRPr lang="uk-UA" sz="2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98" y="1524000"/>
            <a:ext cx="7454803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 бульвару пройшли шляхи </a:t>
            </a:r>
            <a:br>
              <a:rPr lang="uk-UA" dirty="0" smtClean="0"/>
            </a:br>
            <a:r>
              <a:rPr lang="uk-UA" dirty="0" smtClean="0"/>
              <a:t>першого трамваю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4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112" y="1633537"/>
            <a:ext cx="5819775" cy="43529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Спроби забудувати Французький бульвар були ще за Радянської влади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9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060" y="1524000"/>
            <a:ext cx="7009880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Боротьба за дерева на </a:t>
            </a:r>
            <a:br>
              <a:rPr lang="uk-UA" dirty="0" smtClean="0"/>
            </a:br>
            <a:r>
              <a:rPr lang="uk-UA" dirty="0" smtClean="0"/>
              <a:t>Французькому бульварі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8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небі  над Французьким бульваром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389" y="1524000"/>
            <a:ext cx="609122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21559" y="274638"/>
            <a:ext cx="6900882" cy="86834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Над проектом працювали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42873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учні  11-их класів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Керівники проекту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Вчителі історії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Гоцуленко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І.Г., Зикіна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В.В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734" y="1524000"/>
            <a:ext cx="6048531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«Бульвар </a:t>
            </a:r>
            <a:r>
              <a:rPr lang="uk-UA" dirty="0" err="1" smtClean="0"/>
              <a:t>Французский</a:t>
            </a:r>
            <a:r>
              <a:rPr lang="uk-UA" dirty="0" smtClean="0"/>
              <a:t> весь в </a:t>
            </a:r>
            <a:r>
              <a:rPr lang="uk-UA" dirty="0" err="1" smtClean="0"/>
              <a:t>цвету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6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6984776" cy="46085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Незавершений </a:t>
            </a:r>
            <a:r>
              <a:rPr lang="uk-UA" dirty="0" err="1" smtClean="0"/>
              <a:t>проєкт</a:t>
            </a:r>
            <a:r>
              <a:rPr lang="uk-UA" dirty="0" smtClean="0"/>
              <a:t> «Тріумфальна арка». Архітектор </a:t>
            </a:r>
            <a:r>
              <a:rPr lang="uk-UA" dirty="0" err="1" smtClean="0"/>
              <a:t>С.А.Ландесман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М.І.Макареско</a:t>
            </a:r>
            <a:r>
              <a:rPr lang="uk-UA" dirty="0" smtClean="0"/>
              <a:t> 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698477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27" y="1524000"/>
            <a:ext cx="7020345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У.М.Сігал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69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56792"/>
            <a:ext cx="6552728" cy="46805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Дача </a:t>
            </a:r>
            <a:r>
              <a:rPr lang="uk-UA" dirty="0" err="1" smtClean="0"/>
              <a:t>В.А.Анатра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(споруда не зберіглася)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8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7200800" cy="48245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Південно-російське об</a:t>
            </a:r>
            <a:r>
              <a:rPr lang="en-US" dirty="0" smtClean="0"/>
              <a:t>’</a:t>
            </a:r>
            <a:r>
              <a:rPr lang="uk-UA" dirty="0" smtClean="0"/>
              <a:t>єднання </a:t>
            </a:r>
            <a:r>
              <a:rPr lang="uk-UA" dirty="0" err="1" smtClean="0"/>
              <a:t>виноділля</a:t>
            </a:r>
            <a:r>
              <a:rPr lang="uk-UA" dirty="0" smtClean="0"/>
              <a:t>. Споруда існує сьогодні.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8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784"/>
            <a:ext cx="6840760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Клініка </a:t>
            </a:r>
            <a:r>
              <a:rPr lang="uk-UA" dirty="0" err="1" smtClean="0"/>
              <a:t>В.П.Філатова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(існує сьогодні)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494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56792"/>
            <a:ext cx="5616624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Храм Святих мучеників </a:t>
            </a:r>
            <a:br>
              <a:rPr lang="uk-UA" dirty="0" smtClean="0"/>
            </a:br>
            <a:r>
              <a:rPr lang="uk-UA" dirty="0" smtClean="0"/>
              <a:t>Адріана і Наталі </a:t>
            </a:r>
            <a:br>
              <a:rPr lang="uk-UA" dirty="0" smtClean="0"/>
            </a:br>
            <a:r>
              <a:rPr lang="uk-UA" dirty="0" smtClean="0"/>
              <a:t>(споруда існує сьогодні)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1362</TotalTime>
  <Words>107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ОДЕСЬКА ЗАГАЛЬНООСВІТНЯ ШКОЛА №65  І-ІІІ СТУПЕНІВ ОДЕСЬКОЇ МІСЬКОЇ РАДИ ОДЕСЬКОЇ ОБЛАСТІ</vt:lpstr>
      <vt:lpstr>«Бульвар Французский весь в цвету»</vt:lpstr>
      <vt:lpstr>Незавершений проєкт «Тріумфальна арка». Архітектор С.А.Ландесман</vt:lpstr>
      <vt:lpstr>Дача М.І.Макареско   (споруда не зберіглася)</vt:lpstr>
      <vt:lpstr>Дача У.М.Сігал  (споруда не зберіглася)</vt:lpstr>
      <vt:lpstr>Дача В.А.Анатра  (споруда не зберіглася)</vt:lpstr>
      <vt:lpstr>Південно-російське об’єднання виноділля. Споруда існує сьогодні.</vt:lpstr>
      <vt:lpstr>Клініка В.П.Філатова  (існує сьогодні)</vt:lpstr>
      <vt:lpstr>Храм Святих мучеників  Адріана і Наталі  (споруда існує сьогодні)</vt:lpstr>
      <vt:lpstr>По бульвару пройшли шляхи  першого трамваю</vt:lpstr>
      <vt:lpstr>Спроби забудувати Французький бульвар були ще за Радянської влади</vt:lpstr>
      <vt:lpstr>Боротьба за дерева на  Французькому бульварі</vt:lpstr>
      <vt:lpstr>У небі  над Французьким бульваром</vt:lpstr>
      <vt:lpstr>Над проектом працювали: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ОДЕСЬКА ЗАГАЛЬНООСВІТНЯ ШКОЛА №65 І-ІІІ СТУПЕНІВ ОДЕСЬКОЇ МІСЬКОЇ РАДИ ОДЕСЬКОЇ ОБЛАСТІ</dc:title>
  <dc:creator>R</dc:creator>
  <cp:lastModifiedBy>Notebook</cp:lastModifiedBy>
  <cp:revision>90</cp:revision>
  <dcterms:created xsi:type="dcterms:W3CDTF">2021-05-20T08:11:56Z</dcterms:created>
  <dcterms:modified xsi:type="dcterms:W3CDTF">2022-09-18T10:27:16Z</dcterms:modified>
</cp:coreProperties>
</file>