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847F89-4C0A-42FB-BCD4-6B323681A1F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FBA04E-63F8-4F4C-98EE-0A0A7503226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9898"/>
            <a:ext cx="8515672" cy="2132998"/>
          </a:xfrm>
        </p:spPr>
        <p:txBody>
          <a:bodyPr>
            <a:noAutofit/>
          </a:bodyPr>
          <a:lstStyle/>
          <a:p>
            <a:pPr algn="ctr"/>
            <a:r>
              <a:rPr lang="en-US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робота 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748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Країна, Україна, держава, Батьківщина , прапор, герб, Вітчизна, гімн.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Lilia\Desktop\5231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024" y="4162518"/>
            <a:ext cx="3593976" cy="2695482"/>
          </a:xfrm>
          <a:prstGeom prst="rect">
            <a:avLst/>
          </a:prstGeom>
          <a:noFill/>
        </p:spPr>
      </p:pic>
      <p:pic>
        <p:nvPicPr>
          <p:cNvPr id="22532" name="Picture 4" descr="Классическая автоматическая шариковая ручка - синяя - Pens - Molesk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40" y="5417840"/>
            <a:ext cx="1440160" cy="1440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31640" y="4734342"/>
            <a:ext cx="40587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Знайди</a:t>
            </a:r>
            <a:r>
              <a:rPr lang="ru-RU" sz="6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синон</a:t>
            </a:r>
            <a:r>
              <a:rPr lang="uk-UA" sz="6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66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C:\Users\Lilia\Desktop\big_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83512" cy="6858000"/>
          </a:xfrm>
          <a:prstGeom prst="rect">
            <a:avLst/>
          </a:prstGeom>
          <a:noFill/>
        </p:spPr>
      </p:pic>
      <p:pic>
        <p:nvPicPr>
          <p:cNvPr id="23555" name="Picture 3" descr="C:\Users\Lilia\Desktop\big_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82" y="0"/>
            <a:ext cx="47910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78843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Государство 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Смайлики в нашей жиз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6344741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7664" y="1844824"/>
            <a:ext cx="5945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До побачення!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Lilia\Desktop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Зелене яблуко віддушка: купити в Україні | Зульфія: Інтернет-магаз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2376264" cy="2376265"/>
          </a:xfrm>
          <a:prstGeom prst="rect">
            <a:avLst/>
          </a:prstGeom>
          <a:noFill/>
        </p:spPr>
      </p:pic>
      <p:pic>
        <p:nvPicPr>
          <p:cNvPr id="5126" name="Picture 6" descr="Вся правда о яйцах! (часть 2) | Golos.io Б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774889" cy="2304256"/>
          </a:xfrm>
          <a:prstGeom prst="rect">
            <a:avLst/>
          </a:prstGeom>
          <a:noFill/>
        </p:spPr>
      </p:pic>
      <p:pic>
        <p:nvPicPr>
          <p:cNvPr id="5128" name="Picture 8" descr="Прикраса ялинки 2020: в яких кольорах, як правильно нарядити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825552"/>
            <a:ext cx="255702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908720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блуко</a:t>
            </a:r>
            <a:endParaRPr lang="ru-RU" sz="6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йця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6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Lilia\Desktop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806489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5688632" cy="36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Lilia\Desktop\45254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4"/>
            <a:ext cx="568863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Дошкільна освіта: Тема:Україна - моя Батьківщин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1510" name="Picture 6" descr="Державні символи України.: продажа, цена в Рівненській області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4" y="620688"/>
            <a:ext cx="9095656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10 столиць України, про які ви могли не знати | Рідний Киї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79961"/>
            <a:ext cx="7092280" cy="43780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76672"/>
            <a:ext cx="7303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6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6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Українни</a:t>
            </a:r>
            <a:endParaRPr lang="ru-RU" sz="6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43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31 березня  Класна робота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березня  Класна робота</dc:title>
  <dc:creator>Lilia</dc:creator>
  <cp:lastModifiedBy>Lilia</cp:lastModifiedBy>
  <cp:revision>9</cp:revision>
  <dcterms:created xsi:type="dcterms:W3CDTF">2020-03-30T19:17:30Z</dcterms:created>
  <dcterms:modified xsi:type="dcterms:W3CDTF">2020-03-30T20:40:44Z</dcterms:modified>
</cp:coreProperties>
</file>