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ips-ua.com/img/1/9/193ac784127a99e1402b7be8fd0b79e0.jp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2000" dirty="0" smtClean="0"/>
              <a:t>ЖАНРИ ОБРАЗОТВОРЧОГО МИСТЕЦТВА </a:t>
            </a:r>
            <a:r>
              <a:rPr lang="uk-UA" sz="3600" dirty="0" smtClean="0"/>
              <a:t>ОЗНАЙОМЛЕННЯ ДОШКІЛЬНИКІВ З НАТЮРМОРТОМ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 СТАРШИЙ ДОШКІЛЬНИЙ </a:t>
            </a:r>
            <a:r>
              <a:rPr lang="uk-UA" dirty="0" smtClean="0"/>
              <a:t>ВІК</a:t>
            </a:r>
          </a:p>
          <a:p>
            <a:r>
              <a:rPr lang="uk-UA" dirty="0" smtClean="0"/>
              <a:t>ПІДГОТУВАЛА:  ВИХОВАТЕЛЬ БЕЗКРОВНА Л.М. </a:t>
            </a:r>
            <a:r>
              <a:rPr lang="uk-UA" dirty="0" smtClean="0"/>
              <a:t> </a:t>
            </a:r>
            <a:endParaRPr lang="uk-UA" dirty="0" smtClean="0"/>
          </a:p>
          <a:p>
            <a:r>
              <a:rPr lang="uk-UA" dirty="0" smtClean="0"/>
              <a:t>дошкільний навчальний заклад №26 </a:t>
            </a:r>
          </a:p>
          <a:p>
            <a:r>
              <a:rPr lang="uk-UA" dirty="0" smtClean="0"/>
              <a:t>м</a:t>
            </a:r>
            <a:r>
              <a:rPr lang="uk-UA" smtClean="0"/>
              <a:t>. Прилуки</a:t>
            </a:r>
            <a:r>
              <a:rPr lang="uk-UA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Катерина Білокур </a:t>
            </a:r>
            <a:br>
              <a:rPr lang="uk-UA" dirty="0" smtClean="0"/>
            </a:br>
            <a:r>
              <a:rPr lang="uk-UA" dirty="0" err="1" smtClean="0"/>
              <a:t>“Богданівські</a:t>
            </a:r>
            <a:r>
              <a:rPr lang="uk-UA" dirty="0" smtClean="0"/>
              <a:t>  </a:t>
            </a:r>
            <a:r>
              <a:rPr lang="uk-UA" dirty="0" err="1" smtClean="0"/>
              <a:t>яблука”</a:t>
            </a:r>
            <a:endParaRPr lang="ru-RU" dirty="0"/>
          </a:p>
        </p:txBody>
      </p:sp>
      <p:pic>
        <p:nvPicPr>
          <p:cNvPr id="2050" name="Picture 2" descr="D:\временное\t5jburxbh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2893" y="1600200"/>
            <a:ext cx="5316214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Катерина Білокур </a:t>
            </a:r>
            <a:endParaRPr lang="ru-RU" dirty="0"/>
          </a:p>
        </p:txBody>
      </p:sp>
      <p:pic>
        <p:nvPicPr>
          <p:cNvPr id="3074" name="Picture 2" descr="D:\временное\img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Катерина Білокур </a:t>
            </a:r>
            <a:r>
              <a:rPr lang="uk-UA" dirty="0" err="1" smtClean="0"/>
              <a:t>“Жоржини”</a:t>
            </a:r>
            <a:endParaRPr lang="ru-RU" dirty="0"/>
          </a:p>
        </p:txBody>
      </p:sp>
      <p:pic>
        <p:nvPicPr>
          <p:cNvPr id="4098" name="Picture 2" descr="D:\временное\1_html_85fddc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03464" y="1600200"/>
            <a:ext cx="4175072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Картина А.Шовкун </a:t>
            </a:r>
            <a:r>
              <a:rPr lang="uk-UA" dirty="0" err="1" smtClean="0"/>
              <a:t>“Букет</a:t>
            </a:r>
            <a:r>
              <a:rPr lang="uk-UA" dirty="0" smtClean="0"/>
              <a:t> </a:t>
            </a:r>
            <a:r>
              <a:rPr lang="uk-UA" dirty="0" err="1" smtClean="0"/>
              <a:t>троянд”</a:t>
            </a:r>
            <a:endParaRPr lang="ru-RU" dirty="0"/>
          </a:p>
        </p:txBody>
      </p:sp>
      <p:pic>
        <p:nvPicPr>
          <p:cNvPr id="5122" name="Picture 2" descr="D:\временное\097_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45560"/>
            <a:ext cx="7286676" cy="514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Картина О.Шовкун </a:t>
            </a:r>
            <a:r>
              <a:rPr lang="uk-UA" dirty="0" err="1" smtClean="0"/>
              <a:t>“Натюрморт</a:t>
            </a:r>
            <a:r>
              <a:rPr lang="uk-UA" dirty="0" smtClean="0"/>
              <a:t> з глечиком і </a:t>
            </a:r>
            <a:r>
              <a:rPr lang="uk-UA" dirty="0" err="1" smtClean="0"/>
              <a:t>персиками”</a:t>
            </a:r>
            <a:endParaRPr lang="ru-RU" dirty="0"/>
          </a:p>
        </p:txBody>
      </p:sp>
      <p:pic>
        <p:nvPicPr>
          <p:cNvPr id="6146" name="Picture 2" descr="D:\временное\pictur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6306" y="1600200"/>
            <a:ext cx="6089388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1" dirty="0" smtClean="0"/>
              <a:t>Натюрморт</a:t>
            </a:r>
            <a:r>
              <a:rPr lang="ru-RU" sz="1400" dirty="0" smtClean="0"/>
              <a:t> - </a:t>
            </a:r>
            <a:r>
              <a:rPr lang="ru-RU" sz="1400" dirty="0" err="1" smtClean="0"/>
              <a:t>це</a:t>
            </a:r>
            <a:r>
              <a:rPr lang="ru-RU" sz="1400" dirty="0" smtClean="0"/>
              <a:t> жанр </a:t>
            </a:r>
            <a:r>
              <a:rPr lang="ru-RU" sz="1400" dirty="0" err="1" smtClean="0"/>
              <a:t>образотворчого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мистецтва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зображує</a:t>
            </a:r>
            <a:r>
              <a:rPr lang="ru-RU" sz="1400" dirty="0" smtClean="0"/>
              <a:t> </a:t>
            </a:r>
            <a:r>
              <a:rPr lang="ru-RU" sz="1400" dirty="0" err="1" smtClean="0"/>
              <a:t>групу</a:t>
            </a:r>
            <a:r>
              <a:rPr lang="ru-RU" sz="1400" dirty="0" smtClean="0"/>
              <a:t> </a:t>
            </a:r>
            <a:r>
              <a:rPr lang="ru-RU" sz="1400" dirty="0" err="1" smtClean="0"/>
              <a:t>неживих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предметів</a:t>
            </a:r>
            <a:r>
              <a:rPr lang="ru-RU" sz="1400" dirty="0" smtClean="0"/>
              <a:t>. На </a:t>
            </a:r>
            <a:r>
              <a:rPr lang="ru-RU" sz="1400" dirty="0" err="1" smtClean="0"/>
              <a:t>картині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фотографії</a:t>
            </a:r>
            <a:r>
              <a:rPr lang="ru-RU" sz="1400" dirty="0" smtClean="0"/>
              <a:t>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бути </a:t>
            </a:r>
            <a:r>
              <a:rPr lang="ru-RU" sz="1400" dirty="0" err="1" smtClean="0"/>
              <a:t>квіти</a:t>
            </a:r>
            <a:r>
              <a:rPr lang="ru-RU" sz="1400" dirty="0" smtClean="0"/>
              <a:t>, </a:t>
            </a:r>
            <a:r>
              <a:rPr lang="ru-RU" sz="1400" dirty="0" err="1" smtClean="0"/>
              <a:t>фрукти</a:t>
            </a:r>
            <a:r>
              <a:rPr lang="ru-RU" sz="1400" dirty="0" smtClean="0"/>
              <a:t>, посуд та </a:t>
            </a:r>
            <a:r>
              <a:rPr lang="ru-RU" sz="1400" dirty="0" err="1" smtClean="0"/>
              <a:t>інші</a:t>
            </a:r>
            <a:r>
              <a:rPr lang="ru-RU" sz="1400" dirty="0" smtClean="0"/>
              <a:t> </a:t>
            </a:r>
            <a:r>
              <a:rPr lang="ru-RU" sz="1400" dirty="0" err="1" smtClean="0"/>
              <a:t>предмети</a:t>
            </a:r>
            <a:r>
              <a:rPr lang="ru-RU" sz="1400" dirty="0" smtClean="0"/>
              <a:t>, </a:t>
            </a:r>
            <a:r>
              <a:rPr lang="ru-RU" sz="1400" dirty="0" err="1" smtClean="0"/>
              <a:t>розташовані</a:t>
            </a:r>
            <a:r>
              <a:rPr lang="ru-RU" sz="1400" dirty="0" smtClean="0"/>
              <a:t> так, </a:t>
            </a:r>
            <a:r>
              <a:rPr lang="ru-RU" sz="1400" dirty="0" err="1" smtClean="0"/>
              <a:t>щоб</a:t>
            </a:r>
            <a:r>
              <a:rPr lang="ru-RU" sz="1400" dirty="0" smtClean="0"/>
              <a:t> </a:t>
            </a:r>
            <a:r>
              <a:rPr lang="ru-RU" sz="1400" dirty="0" err="1" smtClean="0"/>
              <a:t>вийшла</a:t>
            </a:r>
            <a:r>
              <a:rPr lang="ru-RU" sz="1400" dirty="0" smtClean="0"/>
              <a:t> </a:t>
            </a:r>
            <a:r>
              <a:rPr lang="ru-RU" sz="1400" dirty="0" err="1" smtClean="0"/>
              <a:t>гармонійна</a:t>
            </a:r>
            <a:r>
              <a:rPr lang="ru-RU" sz="1400" dirty="0" smtClean="0"/>
              <a:t> </a:t>
            </a:r>
            <a:r>
              <a:rPr lang="ru-RU" sz="1400" dirty="0" err="1" smtClean="0"/>
              <a:t>композиція</a:t>
            </a:r>
            <a:r>
              <a:rPr lang="ru-RU" sz="1400" dirty="0" smtClean="0"/>
              <a:t>. </a:t>
            </a:r>
            <a:r>
              <a:rPr lang="ru-RU" sz="1400" dirty="0" err="1" smtClean="0"/>
              <a:t>Традиційний</a:t>
            </a:r>
            <a:r>
              <a:rPr lang="ru-RU" sz="1400" dirty="0" smtClean="0"/>
              <a:t> натюрморт </a:t>
            </a:r>
            <a:r>
              <a:rPr lang="ru-RU" sz="1400" dirty="0" err="1" smtClean="0"/>
              <a:t>малюють</a:t>
            </a:r>
            <a:r>
              <a:rPr lang="ru-RU" sz="1400" dirty="0" smtClean="0"/>
              <a:t> в </a:t>
            </a:r>
            <a:r>
              <a:rPr lang="ru-RU" sz="1400" dirty="0" err="1" smtClean="0"/>
              <a:t>реалістичному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стилі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натури</a:t>
            </a:r>
            <a:r>
              <a:rPr lang="ru-RU" sz="1400" dirty="0" smtClean="0"/>
              <a:t> (</a:t>
            </a:r>
            <a:r>
              <a:rPr lang="ru-RU" sz="1400" dirty="0" err="1" smtClean="0"/>
              <a:t>дивлячись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оригінал</a:t>
            </a:r>
            <a:r>
              <a:rPr lang="ru-RU" sz="1400" dirty="0" smtClean="0"/>
              <a:t>).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http://tips-ua.com/img/thumb/8/2/82a10cd92edfa719170211481a655240.jpe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7643865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b="1" dirty="0" smtClean="0"/>
              <a:t>Натюрморт як жанр </a:t>
            </a:r>
            <a:r>
              <a:rPr lang="ru-RU" sz="1200" b="1" dirty="0" err="1" smtClean="0"/>
              <a:t>виділився</a:t>
            </a:r>
            <a:r>
              <a:rPr lang="ru-RU" sz="1200" b="1" dirty="0" smtClean="0"/>
              <a:t> не </a:t>
            </a:r>
            <a:r>
              <a:rPr lang="ru-RU" sz="1200" b="1" dirty="0" err="1" smtClean="0"/>
              <a:t>відразу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довгий</a:t>
            </a:r>
            <a:r>
              <a:rPr lang="ru-RU" sz="1200" b="1" dirty="0" smtClean="0"/>
              <a:t> час </a:t>
            </a:r>
            <a:r>
              <a:rPr lang="ru-RU" sz="1200" b="1" dirty="0" err="1" smtClean="0"/>
              <a:t>картини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зображують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квіти</a:t>
            </a:r>
            <a:r>
              <a:rPr lang="ru-RU" sz="1200" b="1" dirty="0" smtClean="0"/>
              <a:t> та </a:t>
            </a:r>
            <a:r>
              <a:rPr lang="ru-RU" sz="1200" b="1" dirty="0" err="1" smtClean="0"/>
              <a:t>предмети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побуту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використовували</a:t>
            </a:r>
            <a:r>
              <a:rPr lang="ru-RU" sz="1200" b="1" dirty="0" smtClean="0"/>
              <a:t> як </a:t>
            </a:r>
            <a:r>
              <a:rPr lang="ru-RU" sz="1200" b="1" dirty="0" err="1" smtClean="0"/>
              <a:t>обрамляє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додаток</a:t>
            </a:r>
            <a:r>
              <a:rPr lang="ru-RU" sz="1200" b="1" dirty="0" smtClean="0"/>
              <a:t> до </a:t>
            </a:r>
            <a:r>
              <a:rPr lang="ru-RU" sz="1200" b="1" dirty="0" err="1" smtClean="0"/>
              <a:t>інших</a:t>
            </a:r>
            <a:r>
              <a:rPr lang="ru-RU" sz="1200" b="1" dirty="0" smtClean="0"/>
              <a:t> полотнам, а </a:t>
            </a:r>
            <a:r>
              <a:rPr lang="ru-RU" sz="1200" b="1" dirty="0" err="1" smtClean="0"/>
              <a:t>також</a:t>
            </a:r>
            <a:r>
              <a:rPr lang="ru-RU" sz="1200" b="1" dirty="0" smtClean="0"/>
              <a:t> як прикраса на </a:t>
            </a:r>
            <a:r>
              <a:rPr lang="ru-RU" sz="1200" b="1" dirty="0" err="1" smtClean="0"/>
              <a:t>стулках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меблів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Перші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самостійні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картини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з'явилися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приблизно</a:t>
            </a:r>
            <a:r>
              <a:rPr lang="ru-RU" sz="1200" b="1" dirty="0" smtClean="0"/>
              <a:t> 17-му </a:t>
            </a:r>
            <a:r>
              <a:rPr lang="ru-RU" sz="1200" b="1" dirty="0" err="1" smtClean="0"/>
              <a:t>столітті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Тоді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зображення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предметів</a:t>
            </a:r>
            <a:r>
              <a:rPr lang="ru-RU" sz="1200" b="1" dirty="0" smtClean="0"/>
              <a:t> стали </a:t>
            </a:r>
            <a:r>
              <a:rPr lang="ru-RU" sz="1200" b="1" dirty="0" err="1" smtClean="0"/>
              <a:t>використовувати</a:t>
            </a:r>
            <a:r>
              <a:rPr lang="ru-RU" sz="1200" b="1" dirty="0" smtClean="0"/>
              <a:t> як </a:t>
            </a:r>
            <a:r>
              <a:rPr lang="ru-RU" sz="1200" b="1" dirty="0" err="1" smtClean="0"/>
              <a:t>алегорії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кожен</a:t>
            </a:r>
            <a:r>
              <a:rPr lang="ru-RU" sz="1200" b="1" dirty="0" smtClean="0"/>
              <a:t> предмет </a:t>
            </a:r>
            <a:r>
              <a:rPr lang="ru-RU" sz="1200" b="1" dirty="0" err="1" smtClean="0"/>
              <a:t>мав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додатковий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символічний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сенс</a:t>
            </a:r>
            <a:r>
              <a:rPr lang="ru-RU" sz="1200" b="1" dirty="0" smtClean="0"/>
              <a:t>. </a:t>
            </a:r>
            <a:r>
              <a:rPr lang="ru-RU" sz="1200" b="1" dirty="0" err="1" smtClean="0"/>
              <a:t>Пізніше</a:t>
            </a:r>
            <a:r>
              <a:rPr lang="ru-RU" sz="1200" b="1" dirty="0" smtClean="0"/>
              <a:t> натюрморт став </a:t>
            </a:r>
            <a:r>
              <a:rPr lang="ru-RU" sz="1200" b="1" dirty="0" err="1" smtClean="0"/>
              <a:t>популярний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серед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художників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проте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вважався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нижчим</a:t>
            </a:r>
            <a:r>
              <a:rPr lang="ru-RU" sz="1200" b="1" dirty="0" smtClean="0"/>
              <a:t> жанром.</a:t>
            </a:r>
            <a:br>
              <a:rPr lang="ru-RU" sz="1200" b="1" dirty="0" smtClean="0"/>
            </a:br>
            <a:endParaRPr lang="ru-RU" sz="1200" b="1" dirty="0"/>
          </a:p>
        </p:txBody>
      </p:sp>
      <p:pic>
        <p:nvPicPr>
          <p:cNvPr id="4098" name="Picture 2" descr="D:\временное\3847543_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2661" y="1600200"/>
            <a:ext cx="583667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 smtClean="0"/>
              <a:t>Існує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видів</a:t>
            </a:r>
            <a:r>
              <a:rPr lang="ru-RU" sz="2000" dirty="0" smtClean="0"/>
              <a:t> натюрморту, </a:t>
            </a:r>
            <a:br>
              <a:rPr lang="ru-RU" sz="2000" dirty="0" smtClean="0"/>
            </a:br>
            <a:r>
              <a:rPr lang="ru-RU" sz="2000" dirty="0" smtClean="0"/>
              <a:t>один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ранніх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поширених</a:t>
            </a:r>
            <a:r>
              <a:rPr lang="ru-RU" sz="2000" dirty="0" smtClean="0"/>
              <a:t> –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dirty="0" err="1" smtClean="0"/>
              <a:t>квітковий</a:t>
            </a:r>
            <a:r>
              <a:rPr lang="ru-RU" sz="2000" b="1" dirty="0" smtClean="0"/>
              <a:t> натюрморт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D:\временное\cvetochnyy-natyurmor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2431" y="1600200"/>
            <a:ext cx="665713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наступний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популярністю</a:t>
            </a:r>
            <a:r>
              <a:rPr lang="ru-RU" sz="2000" dirty="0" smtClean="0"/>
              <a:t> - натюрморт </a:t>
            </a:r>
            <a:r>
              <a:rPr lang="ru-RU" sz="2000" b="1" dirty="0" err="1" smtClean="0"/>
              <a:t>сервірованого</a:t>
            </a:r>
            <a:r>
              <a:rPr lang="ru-RU" sz="2000" b="1" dirty="0" smtClean="0"/>
              <a:t> столу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050" name="Picture 2" descr="D:\временное\026a1bfebc4fb30f1f28df4d5de0736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5827" y="1600200"/>
            <a:ext cx="6130346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1800" dirty="0" err="1" smtClean="0"/>
              <a:t>ще</a:t>
            </a:r>
            <a:r>
              <a:rPr lang="ru-RU" sz="1800" dirty="0" smtClean="0"/>
              <a:t> один вид,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відносно</a:t>
            </a:r>
            <a:r>
              <a:rPr lang="ru-RU" sz="1800" dirty="0" smtClean="0"/>
              <a:t> недавно - </a:t>
            </a:r>
            <a:r>
              <a:rPr lang="ru-RU" sz="1800" b="1" dirty="0" err="1" smtClean="0"/>
              <a:t>абстрактний</a:t>
            </a:r>
            <a:r>
              <a:rPr lang="ru-RU" sz="1800" b="1" dirty="0" smtClean="0"/>
              <a:t> натюрморт,</a:t>
            </a:r>
            <a:r>
              <a:rPr lang="ru-RU" sz="1800" dirty="0" smtClean="0"/>
              <a:t> в </a:t>
            </a:r>
            <a:r>
              <a:rPr lang="ru-RU" sz="1800" dirty="0" err="1" smtClean="0"/>
              <a:t>цьому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стилі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предмети</a:t>
            </a:r>
            <a:r>
              <a:rPr lang="ru-RU" sz="1800" dirty="0" smtClean="0"/>
              <a:t> </a:t>
            </a:r>
            <a:r>
              <a:rPr lang="ru-RU" sz="1800" dirty="0" err="1" smtClean="0"/>
              <a:t>зображуються</a:t>
            </a:r>
            <a:r>
              <a:rPr lang="ru-RU" sz="1800" smtClean="0"/>
              <a:t>  не </a:t>
            </a:r>
            <a:r>
              <a:rPr lang="ru-RU" sz="1800" dirty="0" err="1" smtClean="0"/>
              <a:t>реалістично</a:t>
            </a:r>
            <a:r>
              <a:rPr lang="ru-RU" sz="1800" dirty="0" smtClean="0"/>
              <a:t>,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 </a:t>
            </a:r>
            <a:r>
              <a:rPr lang="ru-RU" sz="1800" dirty="0" err="1" smtClean="0"/>
              <a:t>схематичні</a:t>
            </a:r>
            <a:r>
              <a:rPr lang="ru-RU" sz="1800" dirty="0" smtClean="0"/>
              <a:t>, а </a:t>
            </a:r>
            <a:r>
              <a:rPr lang="ru-RU" sz="1800" dirty="0" err="1" smtClean="0"/>
              <a:t>кольори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позбавлені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переходів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 descr="D:\временное\pre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4463" y="1600200"/>
            <a:ext cx="5893074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/>
              <a:t>Натюрморт </a:t>
            </a:r>
            <a:r>
              <a:rPr lang="ru-RU" sz="1800" dirty="0" err="1" smtClean="0"/>
              <a:t>є</a:t>
            </a:r>
            <a:r>
              <a:rPr lang="ru-RU" sz="1800" dirty="0" smtClean="0"/>
              <a:t> одним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найпопулярніших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жанрів</a:t>
            </a:r>
            <a:r>
              <a:rPr lang="ru-RU" sz="1800" dirty="0" smtClean="0"/>
              <a:t> у тих, </a:t>
            </a:r>
            <a:r>
              <a:rPr lang="ru-RU" sz="1800" dirty="0" err="1" smtClean="0"/>
              <a:t>хто</a:t>
            </a:r>
            <a:r>
              <a:rPr lang="ru-RU" sz="1800" dirty="0" smtClean="0"/>
              <a:t> </a:t>
            </a:r>
            <a:r>
              <a:rPr lang="ru-RU" sz="1800" dirty="0" err="1" smtClean="0"/>
              <a:t>тільки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починає</a:t>
            </a:r>
            <a:r>
              <a:rPr lang="ru-RU" sz="1800" dirty="0" smtClean="0"/>
              <a:t> </a:t>
            </a:r>
            <a:r>
              <a:rPr lang="ru-RU" sz="1800" dirty="0" err="1" smtClean="0"/>
              <a:t>малювати</a:t>
            </a:r>
            <a:r>
              <a:rPr lang="ru-RU" sz="1800" dirty="0" smtClean="0"/>
              <a:t>. На </a:t>
            </a:r>
            <a:r>
              <a:rPr lang="ru-RU" sz="1800" dirty="0" err="1" smtClean="0"/>
              <a:t>простих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композиціях</a:t>
            </a:r>
            <a:r>
              <a:rPr lang="ru-RU" sz="1800" dirty="0" smtClean="0"/>
              <a:t>, </a:t>
            </a:r>
            <a:r>
              <a:rPr lang="ru-RU" sz="1800" dirty="0" err="1" smtClean="0"/>
              <a:t>складених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декількох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предметів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вчаться</a:t>
            </a:r>
            <a:r>
              <a:rPr lang="ru-RU" sz="1800" dirty="0" smtClean="0"/>
              <a:t> правильно </a:t>
            </a:r>
            <a:r>
              <a:rPr lang="ru-RU" sz="1800" dirty="0" err="1" smtClean="0"/>
              <a:t>будувати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об'єкти</a:t>
            </a:r>
            <a:r>
              <a:rPr lang="ru-RU" sz="1800" dirty="0" smtClean="0"/>
              <a:t>, </a:t>
            </a:r>
            <a:r>
              <a:rPr lang="ru-RU" sz="1800" dirty="0" err="1" smtClean="0"/>
              <a:t>передавати</a:t>
            </a:r>
            <a:r>
              <a:rPr lang="ru-RU" sz="1800" dirty="0" smtClean="0"/>
              <a:t> перспективу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наносити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світлотіні</a:t>
            </a:r>
            <a:r>
              <a:rPr lang="ru-RU" sz="18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захоплюєтеся</a:t>
            </a:r>
            <a:r>
              <a:rPr lang="ru-RU" dirty="0" smtClean="0"/>
              <a:t> </a:t>
            </a:r>
            <a:r>
              <a:rPr lang="ru-RU" dirty="0" err="1" smtClean="0"/>
              <a:t>малюванням</a:t>
            </a:r>
            <a:r>
              <a:rPr lang="ru-RU" dirty="0" smtClean="0"/>
              <a:t>, напевно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малюнків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картин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жанрі</a:t>
            </a:r>
            <a:r>
              <a:rPr lang="ru-RU" dirty="0" smtClean="0"/>
              <a:t>. Для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намалювати</a:t>
            </a:r>
            <a:r>
              <a:rPr lang="ru-RU" dirty="0" smtClean="0"/>
              <a:t> натюрморт не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витрачати</a:t>
            </a:r>
            <a:r>
              <a:rPr lang="ru-RU" dirty="0" smtClean="0"/>
              <a:t> час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на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цікавих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для </a:t>
            </a:r>
            <a:r>
              <a:rPr lang="ru-RU" dirty="0" err="1" smtClean="0"/>
              <a:t>малювання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можете </a:t>
            </a:r>
            <a:r>
              <a:rPr lang="ru-RU" dirty="0" err="1" smtClean="0"/>
              <a:t>скласти</a:t>
            </a:r>
            <a:r>
              <a:rPr lang="ru-RU" dirty="0" smtClean="0"/>
              <a:t> </a:t>
            </a:r>
            <a:r>
              <a:rPr lang="ru-RU" dirty="0" err="1" smtClean="0"/>
              <a:t>хорошу</a:t>
            </a:r>
            <a:r>
              <a:rPr lang="ru-RU" dirty="0" smtClean="0"/>
              <a:t> </a:t>
            </a:r>
            <a:r>
              <a:rPr lang="ru-RU" dirty="0" err="1" smtClean="0"/>
              <a:t>композицію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рукою</a:t>
            </a:r>
            <a:endParaRPr lang="ru-RU" dirty="0"/>
          </a:p>
        </p:txBody>
      </p:sp>
      <p:pic>
        <p:nvPicPr>
          <p:cNvPr id="1026" name="Picture 2" descr="D:\временное\090620113455_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19964" y="1965647"/>
            <a:ext cx="4552563" cy="3535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b="1" dirty="0" err="1" smtClean="0"/>
              <a:t>Розташуйте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об'єкти</a:t>
            </a:r>
            <a:r>
              <a:rPr lang="ru-RU" sz="1400" b="1" dirty="0" smtClean="0"/>
              <a:t> так, </a:t>
            </a:r>
            <a:r>
              <a:rPr lang="ru-RU" sz="1400" b="1" dirty="0" err="1" smtClean="0"/>
              <a:t>щоб</a:t>
            </a:r>
            <a:r>
              <a:rPr lang="ru-RU" sz="1400" b="1" dirty="0" smtClean="0"/>
              <a:t> у вас </a:t>
            </a:r>
            <a:r>
              <a:rPr lang="ru-RU" sz="1400" b="1" dirty="0" err="1" smtClean="0"/>
              <a:t>вийшло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кілька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планів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пам'ятайте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предмети</a:t>
            </a:r>
            <a:r>
              <a:rPr lang="ru-RU" sz="1400" b="1" dirty="0" smtClean="0"/>
              <a:t> великого </a:t>
            </a:r>
            <a:r>
              <a:rPr lang="ru-RU" sz="1400" b="1" dirty="0" err="1" smtClean="0"/>
              <a:t>розміру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повинні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знаходитися</a:t>
            </a:r>
            <a:r>
              <a:rPr lang="ru-RU" sz="1400" b="1" dirty="0" smtClean="0"/>
              <a:t> на </a:t>
            </a:r>
            <a:r>
              <a:rPr lang="ru-RU" sz="1400" b="1" dirty="0" err="1" smtClean="0"/>
              <a:t>задньому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плані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не </a:t>
            </a:r>
            <a:r>
              <a:rPr lang="ru-RU" sz="1400" b="1" dirty="0" err="1" smtClean="0"/>
              <a:t>закривати</a:t>
            </a:r>
            <a:r>
              <a:rPr lang="ru-RU" sz="1400" b="1" dirty="0" smtClean="0"/>
              <a:t> собою </a:t>
            </a:r>
            <a:r>
              <a:rPr lang="ru-RU" sz="1400" b="1" dirty="0" err="1" smtClean="0"/>
              <a:t>ті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що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менше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Поставте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додатковий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бічний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джерело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кольору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це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додасть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об'єктам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обсяг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Регулярні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вправи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такими постановками дозволять вам </a:t>
            </a:r>
            <a:r>
              <a:rPr lang="ru-RU" sz="1400" b="1" dirty="0" err="1" smtClean="0"/>
              <a:t>відточувати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свої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навички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малювання</a:t>
            </a:r>
            <a:r>
              <a:rPr lang="ru-RU" sz="1400" b="1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D:\временное\still-life-acrylic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86721"/>
            <a:ext cx="6715171" cy="4859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Картини Катерини Білокур</a:t>
            </a:r>
            <a:endParaRPr lang="ru-RU" dirty="0"/>
          </a:p>
        </p:txBody>
      </p:sp>
      <p:pic>
        <p:nvPicPr>
          <p:cNvPr id="1026" name="Picture 2" descr="D:\временное\img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199</Words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ЖАНРИ ОБРАЗОТВОРЧОГО МИСТЕЦТВА ОЗНАЙОМЛЕННЯ ДОШКІЛЬНИКІВ З НАТЮРМОРТОМ</vt:lpstr>
      <vt:lpstr>Натюрморт - це жанр образотворчого мистецтва, що зображує групу неживих предметів. На картині або фотографії можуть бути квіти, фрукти, посуд та інші предмети, розташовані так, щоб вийшла гармонійна композиція. Традиційний натюрморт малюють в реалістичному стилі з натури (дивлячись на оригінал). </vt:lpstr>
      <vt:lpstr>Натюрморт як жанр виділився не відразу, довгий час картини, що зображують квіти та предмети побуту, використовували як обрамляє додаток до інших полотнам, а також як прикраса на стулках меблів. Перші самостійні картини з'явилися приблизно 17-му столітті. Тоді зображення предметів стали використовувати як алегорії, і кожен предмет мав додатковий символічний сенс. Пізніше натюрморт став популярний серед художників, проте вважався нижчим жанром. </vt:lpstr>
      <vt:lpstr>Існує кілька видів натюрморту,  один з найбільш ранніх і поширених –  квітковий натюрморт </vt:lpstr>
      <vt:lpstr>наступний за популярністю - натюрморт сервірованого столу </vt:lpstr>
      <vt:lpstr> ще один вид, який з'явився відносно недавно - абстрактний натюрморт, в цьому стилі предмети зображуються  не реалістично, форми схематичні, а кольори позбавлені плавних переходів. </vt:lpstr>
      <vt:lpstr>Натюрморт є одним з найпопулярніших жанрів у тих, хто тільки починає малювати. На простих композиціях, складених з декількох предметів, вчаться правильно будувати об'єкти, передавати перспективу і наносити світлотіні.  </vt:lpstr>
      <vt:lpstr>Розташуйте об'єкти так, щоб у вас вийшло кілька планів, пам'ятайте, що предмети великого розміру повинні знаходитися на задньому плані і не закривати собою ті, що менше. Поставте додатковий бічний джерело кольору, це додасть об'єктам обсяг. Регулярні вправи з такими постановками дозволять вам відточувати свої навички малювання. </vt:lpstr>
      <vt:lpstr>Картини Катерини Білокур</vt:lpstr>
      <vt:lpstr>Катерина Білокур  “Богданівські  яблука”</vt:lpstr>
      <vt:lpstr>Катерина Білокур </vt:lpstr>
      <vt:lpstr>Катерина Білокур “Жоржини”</vt:lpstr>
      <vt:lpstr>Картина А.Шовкун “Букет троянд”</vt:lpstr>
      <vt:lpstr>Картина О.Шовкун “Натюрморт з глечиком і персиками”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ОЗНАЙОМЛЕННЯ ДОШКІЛЬНИКІВ З НАТЮРМОРТОМ</dc:title>
  <cp:lastModifiedBy>Пользователь</cp:lastModifiedBy>
  <cp:revision>13</cp:revision>
  <dcterms:modified xsi:type="dcterms:W3CDTF">2016-12-15T07:57:12Z</dcterms:modified>
</cp:coreProperties>
</file>