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692697"/>
            <a:ext cx="7600976" cy="309349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КОЛЬОРОТЕРАПІЯ </a:t>
            </a:r>
            <a:b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ДЛЯ ДОШКІЛЬНЯТ</a:t>
            </a:r>
            <a:b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uk-UA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КОЛЬОРОВА ВЕСЕЛКА</a:t>
            </a: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Підготувала: </a:t>
            </a:r>
          </a:p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вихователь: Безкровна Л.М. дошкільний навчальний заклад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(ясла-садок) комбінованого типу  №26 </a:t>
            </a:r>
          </a:p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2022 рік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ЖОВТИЙ КОЛІР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230_m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4067" y="857232"/>
            <a:ext cx="8001024" cy="6000768"/>
          </a:xfrm>
        </p:spPr>
      </p:pic>
      <p:pic>
        <p:nvPicPr>
          <p:cNvPr id="5" name="Рисунок 4" descr="253a55c2dc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928670"/>
            <a:ext cx="8072494" cy="5929330"/>
          </a:xfrm>
          <a:prstGeom prst="rect">
            <a:avLst/>
          </a:prstGeom>
        </p:spPr>
      </p:pic>
      <p:pic>
        <p:nvPicPr>
          <p:cNvPr id="7" name="Рисунок 6" descr="fonstola.ru-785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pic>
        <p:nvPicPr>
          <p:cNvPr id="6" name="Рисунок 5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857232"/>
            <a:ext cx="9156946" cy="6000768"/>
          </a:xfrm>
          <a:prstGeom prst="rect">
            <a:avLst/>
          </a:prstGeom>
        </p:spPr>
      </p:pic>
      <p:pic>
        <p:nvPicPr>
          <p:cNvPr id="8" name="Рисунок 7" descr="images (1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9" name="Рисунок 8" descr="imag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6831"/>
            <a:ext cx="9144000" cy="6091169"/>
          </a:xfrm>
          <a:prstGeom prst="rect">
            <a:avLst/>
          </a:prstGeom>
        </p:spPr>
      </p:pic>
      <p:pic>
        <p:nvPicPr>
          <p:cNvPr id="11" name="Рисунок 10" descr="images (4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solidFill>
            <a:srgbClr val="FF0000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ЧЕРВОНИЙ КОЛІР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2d315003369-ukrasheniya-tsvety-iz-kozhi-brosh-iz-kozhi-mak-n77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6072206"/>
          </a:xfrm>
        </p:spPr>
      </p:pic>
      <p:pic>
        <p:nvPicPr>
          <p:cNvPr id="5" name="Рисунок 4" descr="256a58637745854eeba69066d297b8b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pic>
        <p:nvPicPr>
          <p:cNvPr id="6" name="Рисунок 5" descr="555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5794"/>
            <a:ext cx="9143999" cy="6072206"/>
          </a:xfrm>
          <a:prstGeom prst="rect">
            <a:avLst/>
          </a:prstGeom>
        </p:spPr>
      </p:pic>
      <p:pic>
        <p:nvPicPr>
          <p:cNvPr id="7" name="Рисунок 6" descr="6569203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pic>
        <p:nvPicPr>
          <p:cNvPr id="8" name="Рисунок 7" descr="1318852375_100084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09606"/>
            <a:ext cx="9144000" cy="6048393"/>
          </a:xfrm>
          <a:prstGeom prst="rect">
            <a:avLst/>
          </a:prstGeom>
        </p:spPr>
      </p:pic>
      <p:pic>
        <p:nvPicPr>
          <p:cNvPr id="9" name="Рисунок 8" descr="1368562422_pomid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pic>
        <p:nvPicPr>
          <p:cNvPr id="10" name="Рисунок 9" descr="hq-wallpapers_ru_nature_47568_1280x10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pic>
        <p:nvPicPr>
          <p:cNvPr id="11" name="Рисунок 10" descr="Pomegranate_close_u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ПОМАРАНЧЕВИЙ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КОЛІР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928670"/>
            <a:ext cx="9144000" cy="5929330"/>
          </a:xfrm>
        </p:spPr>
      </p:pic>
      <p:pic>
        <p:nvPicPr>
          <p:cNvPr id="5" name="Рисунок 4" descr="843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</p:spPr>
      </p:pic>
      <p:pic>
        <p:nvPicPr>
          <p:cNvPr id="6" name="Рисунок 5" descr="clip_image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24" y="928670"/>
            <a:ext cx="9108276" cy="5929330"/>
          </a:xfrm>
          <a:prstGeom prst="rect">
            <a:avLst/>
          </a:prstGeom>
        </p:spPr>
      </p:pic>
      <p:pic>
        <p:nvPicPr>
          <p:cNvPr id="7" name="Рисунок 6" descr="colors-in-interior-orange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10811"/>
            <a:ext cx="9144000" cy="5982931"/>
          </a:xfrm>
          <a:prstGeom prst="rect">
            <a:avLst/>
          </a:prstGeom>
        </p:spPr>
      </p:pic>
      <p:pic>
        <p:nvPicPr>
          <p:cNvPr id="8" name="Рисунок 7" descr="cve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28670"/>
            <a:ext cx="9144000" cy="5945428"/>
          </a:xfrm>
          <a:prstGeom prst="rect">
            <a:avLst/>
          </a:prstGeom>
        </p:spPr>
      </p:pic>
      <p:pic>
        <p:nvPicPr>
          <p:cNvPr id="9" name="Рисунок 8" descr="3d_5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pic>
        <p:nvPicPr>
          <p:cNvPr id="10" name="Рисунок 9" descr="images (6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928670"/>
            <a:ext cx="9143999" cy="5929330"/>
          </a:xfrm>
          <a:prstGeom prst="rect">
            <a:avLst/>
          </a:prstGeom>
        </p:spPr>
      </p:pic>
      <p:pic>
        <p:nvPicPr>
          <p:cNvPr id="11" name="Рисунок 10" descr="images (7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pic>
        <p:nvPicPr>
          <p:cNvPr id="12" name="Рисунок 11" descr="orange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926072"/>
            <a:ext cx="9144000" cy="5931928"/>
          </a:xfrm>
          <a:prstGeom prst="rect">
            <a:avLst/>
          </a:prstGeom>
        </p:spPr>
      </p:pic>
      <p:pic>
        <p:nvPicPr>
          <p:cNvPr id="13" name="Рисунок 12" descr="Orange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928669"/>
            <a:ext cx="9144000" cy="5958115"/>
          </a:xfrm>
          <a:prstGeom prst="rect">
            <a:avLst/>
          </a:prstGeom>
        </p:spPr>
      </p:pic>
      <p:pic>
        <p:nvPicPr>
          <p:cNvPr id="14" name="Рисунок 13" descr="oranzhevyj-tsve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pic>
        <p:nvPicPr>
          <p:cNvPr id="15" name="Рисунок 14" descr="rassv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ЗЕЛЕНИЙ КОЛІР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17525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88" y="857232"/>
            <a:ext cx="9136411" cy="6000768"/>
          </a:xfrm>
        </p:spPr>
      </p:pic>
      <p:pic>
        <p:nvPicPr>
          <p:cNvPr id="5" name="Рисунок 4" descr="69344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6" name="Рисунок 5" descr="1238257807_pic_id9947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7" name="Рисунок 6" descr="1345127449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8" name="Рисунок 7" descr="anypics.ru_587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9" name="Рисунок 8" descr="desktopwallpapers.org.ua_19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0" name="Рисунок 9" descr="hq-wallpapers_ru_animals_67359_1680x10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2" name="Рисунок 11" descr="images (12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3" name="Рисунок 12" descr="images (14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" y="846667"/>
            <a:ext cx="9144000" cy="6011333"/>
          </a:xfrm>
          <a:prstGeom prst="rect">
            <a:avLst/>
          </a:prstGeom>
        </p:spPr>
      </p:pic>
      <p:pic>
        <p:nvPicPr>
          <p:cNvPr id="14" name="Рисунок 13" descr="Nature_Plants_Fir-cone_031027_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857233"/>
            <a:ext cx="9144000" cy="6011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СИНІЙ КОЛІР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01.03.2015_Ksenija_sinyay-abstrakci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6000768"/>
          </a:xfrm>
        </p:spPr>
      </p:pic>
      <p:pic>
        <p:nvPicPr>
          <p:cNvPr id="5" name="Рисунок 4" descr="6d48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6" name="Рисунок 5" descr="3893_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81" y="857232"/>
            <a:ext cx="9130625" cy="5968645"/>
          </a:xfrm>
          <a:prstGeom prst="rect">
            <a:avLst/>
          </a:prstGeom>
        </p:spPr>
      </p:pic>
      <p:pic>
        <p:nvPicPr>
          <p:cNvPr id="7" name="Рисунок 6" descr="284867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7232"/>
            <a:ext cx="9144000" cy="6000767"/>
          </a:xfrm>
          <a:prstGeom prst="rect">
            <a:avLst/>
          </a:prstGeom>
        </p:spPr>
      </p:pic>
      <p:pic>
        <p:nvPicPr>
          <p:cNvPr id="8" name="Рисунок 7" descr="1287032443_cdvspgfzlsjmhk0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857232"/>
            <a:ext cx="9144000" cy="6000768"/>
          </a:xfrm>
          <a:prstGeom prst="rect">
            <a:avLst/>
          </a:prstGeom>
        </p:spPr>
      </p:pic>
      <p:pic>
        <p:nvPicPr>
          <p:cNvPr id="9" name="Рисунок 8" descr="269154189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0" name="Рисунок 9" descr="azul-beautiful-blue-cool-fields-Favim.com-45319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872662"/>
            <a:ext cx="9144000" cy="5985337"/>
          </a:xfrm>
          <a:prstGeom prst="rect">
            <a:avLst/>
          </a:prstGeom>
        </p:spPr>
      </p:pic>
      <p:pic>
        <p:nvPicPr>
          <p:cNvPr id="11" name="Рисунок 10" descr="blu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57232"/>
            <a:ext cx="9144000" cy="6000792"/>
          </a:xfrm>
          <a:prstGeom prst="rect">
            <a:avLst/>
          </a:prstGeom>
        </p:spPr>
      </p:pic>
      <p:pic>
        <p:nvPicPr>
          <p:cNvPr id="12" name="Рисунок 11" descr="blue-roses-pictures-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3" name="Рисунок 12" descr="mid_29742_769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884021"/>
            <a:ext cx="9144000" cy="5973979"/>
          </a:xfrm>
          <a:prstGeom prst="rect">
            <a:avLst/>
          </a:prstGeom>
        </p:spPr>
      </p:pic>
      <p:pic>
        <p:nvPicPr>
          <p:cNvPr id="14" name="Рисунок 13" descr="origina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857232"/>
            <a:ext cx="9144032" cy="6009732"/>
          </a:xfrm>
          <a:prstGeom prst="rect">
            <a:avLst/>
          </a:prstGeom>
        </p:spPr>
      </p:pic>
      <p:pic>
        <p:nvPicPr>
          <p:cNvPr id="15" name="Рисунок 14" descr="Синее-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БЛАКИТНИЙ КОЛІР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110663934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9143999" cy="5929330"/>
          </a:xfrm>
        </p:spPr>
      </p:pic>
      <p:pic>
        <p:nvPicPr>
          <p:cNvPr id="5" name="Рисунок 4" descr="1362943997_v-golubyh-tonah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pic>
        <p:nvPicPr>
          <p:cNvPr id="6" name="Рисунок 5" descr="bc4c8788474e0bf8fc2fc437a1a1--materialy-dlya-tvorchestva-haltsedon-svetlo-golub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pic>
        <p:nvPicPr>
          <p:cNvPr id="7" name="Рисунок 6" descr="cvetok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</p:spPr>
      </p:pic>
      <p:pic>
        <p:nvPicPr>
          <p:cNvPr id="8" name="Рисунок 7" descr="Cvety-nezhno-golubogo-cveta(oboibox.ru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pic>
        <p:nvPicPr>
          <p:cNvPr id="9" name="Рисунок 8" descr="images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14052"/>
            <a:ext cx="9144000" cy="5943948"/>
          </a:xfrm>
          <a:prstGeom prst="rect">
            <a:avLst/>
          </a:prstGeom>
        </p:spPr>
      </p:pic>
      <p:pic>
        <p:nvPicPr>
          <p:cNvPr id="10" name="Рисунок 9" descr="imag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918576"/>
            <a:ext cx="9144000" cy="5939424"/>
          </a:xfrm>
          <a:prstGeom prst="rect">
            <a:avLst/>
          </a:prstGeom>
        </p:spPr>
      </p:pic>
      <p:pic>
        <p:nvPicPr>
          <p:cNvPr id="11" name="Рисунок 10" descr="newstyle-218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919162"/>
            <a:ext cx="9144000" cy="5951900"/>
          </a:xfrm>
          <a:prstGeom prst="rect">
            <a:avLst/>
          </a:prstGeom>
        </p:spPr>
      </p:pic>
      <p:pic>
        <p:nvPicPr>
          <p:cNvPr id="12" name="Рисунок 11" descr="siniy_0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3" name="Рисунок 12" descr="zpbxnxclu6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34" y="857232"/>
            <a:ext cx="9139932" cy="6000768"/>
          </a:xfrm>
          <a:prstGeom prst="rect">
            <a:avLst/>
          </a:prstGeom>
        </p:spPr>
      </p:pic>
      <p:pic>
        <p:nvPicPr>
          <p:cNvPr id="14" name="Рисунок 13" descr="скачанные файлы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860542"/>
            <a:ext cx="9144000" cy="599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ФІОЛЕТОВИЙ КОЛІР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 descr="1b325ca5289a45a5443c224b00637864f326d1f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6364"/>
            <a:ext cx="9143999" cy="5941636"/>
          </a:xfrm>
        </p:spPr>
      </p:pic>
      <p:pic>
        <p:nvPicPr>
          <p:cNvPr id="5" name="Рисунок 4" descr="104659637_large_4809770_v61_1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84021"/>
            <a:ext cx="9144000" cy="5973979"/>
          </a:xfrm>
          <a:prstGeom prst="rect">
            <a:avLst/>
          </a:prstGeom>
        </p:spPr>
      </p:pic>
      <p:pic>
        <p:nvPicPr>
          <p:cNvPr id="6" name="Рисунок 5" descr="DesktopMania.ru-46153-300x1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68679"/>
            <a:ext cx="9144000" cy="5989321"/>
          </a:xfrm>
          <a:prstGeom prst="rect">
            <a:avLst/>
          </a:prstGeom>
        </p:spPr>
      </p:pic>
      <p:pic>
        <p:nvPicPr>
          <p:cNvPr id="7" name="Рисунок 6" descr="elitefon.ru_7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9372"/>
            <a:ext cx="9144000" cy="6018628"/>
          </a:xfrm>
          <a:prstGeom prst="rect">
            <a:avLst/>
          </a:prstGeom>
        </p:spPr>
      </p:pic>
      <p:pic>
        <p:nvPicPr>
          <p:cNvPr id="8" name="Рисунок 7" descr="fioletovyiy-tsvet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27942"/>
            <a:ext cx="9144000" cy="6030058"/>
          </a:xfrm>
          <a:prstGeom prst="rect">
            <a:avLst/>
          </a:prstGeom>
        </p:spPr>
      </p:pic>
      <p:pic>
        <p:nvPicPr>
          <p:cNvPr id="9" name="Рисунок 8" descr="images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57232"/>
            <a:ext cx="9144000" cy="5996354"/>
          </a:xfrm>
          <a:prstGeom prst="rect">
            <a:avLst/>
          </a:prstGeom>
        </p:spPr>
      </p:pic>
      <p:pic>
        <p:nvPicPr>
          <p:cNvPr id="10" name="Рисунок 9" descr="images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846666"/>
            <a:ext cx="9144000" cy="6011334"/>
          </a:xfrm>
          <a:prstGeom prst="rect">
            <a:avLst/>
          </a:prstGeom>
        </p:spPr>
      </p:pic>
      <p:pic>
        <p:nvPicPr>
          <p:cNvPr id="11" name="Рисунок 10" descr="Kwoi-vita-Оптовой-Темно-Фиолетовый-Цвет-Коренастый-20-ММ-100-шт-Акриловые-Твердые-Пузырь-Gumball-Бусы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2" name="Рисунок 11" descr="o_chem_rasskazhet_luybimiy_cvet_rebenka_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3" name="Рисунок 12" descr="tmb_52808_749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4" name="Рисунок 13" descr="zont-cvet-zontik-ryad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1839" y="878328"/>
            <a:ext cx="9165839" cy="597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34</Words>
  <Application>Microsoft Office PowerPoint</Application>
  <PresentationFormat>Экран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КОЛЬОРОТЕРАПІЯ  ДЛЯ ДОШКІЛЬНЯТ КОЛЬОРОВА ВЕСЕЛКА</vt:lpstr>
      <vt:lpstr>ЖОВТИЙ КОЛІР</vt:lpstr>
      <vt:lpstr>ЧЕРВОНИЙ КОЛІР</vt:lpstr>
      <vt:lpstr>ПОМАРАНЧЕВИЙ КОЛІР</vt:lpstr>
      <vt:lpstr>ЗЕЛЕНИЙ КОЛІР</vt:lpstr>
      <vt:lpstr>СИНІЙ КОЛІР</vt:lpstr>
      <vt:lpstr>БЛАКИТНИЙ КОЛІР</vt:lpstr>
      <vt:lpstr>ФІОЛЕТОВИЙ КОЛІР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20</cp:revision>
  <dcterms:modified xsi:type="dcterms:W3CDTF">2022-09-18T16:06:17Z</dcterms:modified>
</cp:coreProperties>
</file>