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3" r:id="rId4"/>
    <p:sldId id="258" r:id="rId5"/>
    <p:sldId id="275" r:id="rId6"/>
    <p:sldId id="284" r:id="rId7"/>
    <p:sldId id="285" r:id="rId8"/>
    <p:sldId id="267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FB69"/>
    <a:srgbClr val="DEB508"/>
    <a:srgbClr val="5344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06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F8EAB4E-65F3-4DE1-AE93-4D11BE9C27B6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F6E9EA2-9EFD-4041-B8CF-42A07CB9F32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0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AB4E-65F3-4DE1-AE93-4D11BE9C27B6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9EA2-9EFD-4041-B8CF-42A07CB9F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455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AB4E-65F3-4DE1-AE93-4D11BE9C27B6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9EA2-9EFD-4041-B8CF-42A07CB9F32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182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AB4E-65F3-4DE1-AE93-4D11BE9C27B6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9EA2-9EFD-4041-B8CF-42A07CB9F32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155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AB4E-65F3-4DE1-AE93-4D11BE9C27B6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9EA2-9EFD-4041-B8CF-42A07CB9F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4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AB4E-65F3-4DE1-AE93-4D11BE9C27B6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9EA2-9EFD-4041-B8CF-42A07CB9F32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265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AB4E-65F3-4DE1-AE93-4D11BE9C27B6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9EA2-9EFD-4041-B8CF-42A07CB9F32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916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AB4E-65F3-4DE1-AE93-4D11BE9C27B6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9EA2-9EFD-4041-B8CF-42A07CB9F32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1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AB4E-65F3-4DE1-AE93-4D11BE9C27B6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9EA2-9EFD-4041-B8CF-42A07CB9F32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60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AB4E-65F3-4DE1-AE93-4D11BE9C27B6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9EA2-9EFD-4041-B8CF-42A07CB9F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96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AB4E-65F3-4DE1-AE93-4D11BE9C27B6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9EA2-9EFD-4041-B8CF-42A07CB9F32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79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AB4E-65F3-4DE1-AE93-4D11BE9C27B6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9EA2-9EFD-4041-B8CF-42A07CB9F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25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AB4E-65F3-4DE1-AE93-4D11BE9C27B6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9EA2-9EFD-4041-B8CF-42A07CB9F32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76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AB4E-65F3-4DE1-AE93-4D11BE9C27B6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9EA2-9EFD-4041-B8CF-42A07CB9F32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50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AB4E-65F3-4DE1-AE93-4D11BE9C27B6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9EA2-9EFD-4041-B8CF-42A07CB9F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2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AB4E-65F3-4DE1-AE93-4D11BE9C27B6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9EA2-9EFD-4041-B8CF-42A07CB9F32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527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AB4E-65F3-4DE1-AE93-4D11BE9C27B6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9EA2-9EFD-4041-B8CF-42A07CB9F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06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8EAB4E-65F3-4DE1-AE93-4D11BE9C27B6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6E9EA2-9EFD-4041-B8CF-42A07CB9F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35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png"/><Relationship Id="rId9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1443" y="1777042"/>
            <a:ext cx="6915019" cy="2967487"/>
          </a:xfrm>
        </p:spPr>
        <p:txBody>
          <a:bodyPr/>
          <a:lstStyle/>
          <a:p>
            <a:r>
              <a:rPr lang="ru-RU" sz="4000" b="1" dirty="0"/>
              <a:t>§3. ТЕХНОГЕННЕ СЕРЕДОВИЩЕ. 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ЕКОЛОГІЧНІ </a:t>
            </a:r>
            <a:r>
              <a:rPr lang="ru-RU" sz="4000" b="1" dirty="0"/>
              <a:t>ПРОБЛЕМИ ДОВКІЛЛЯ</a:t>
            </a:r>
            <a:endParaRPr lang="ru-RU" sz="4000" dirty="0"/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2203493" y="696378"/>
            <a:ext cx="7646153" cy="3381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ru-RU" sz="1600" b="1" dirty="0"/>
          </a:p>
        </p:txBody>
      </p:sp>
      <p:sp>
        <p:nvSpPr>
          <p:cNvPr id="5" name="Объект 4"/>
          <p:cNvSpPr txBox="1">
            <a:spLocks/>
          </p:cNvSpPr>
          <p:nvPr/>
        </p:nvSpPr>
        <p:spPr>
          <a:xfrm>
            <a:off x="8933601" y="5852493"/>
            <a:ext cx="3090078" cy="793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endParaRPr lang="uk-UA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6906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10707" y="2442176"/>
            <a:ext cx="101446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/>
              <a:t>Дізнаєшся</a:t>
            </a:r>
            <a:r>
              <a:rPr lang="ru-RU" sz="3600" dirty="0"/>
              <a:t> про </a:t>
            </a:r>
            <a:r>
              <a:rPr lang="ru-RU" sz="3600" dirty="0" err="1"/>
              <a:t>техногенне</a:t>
            </a:r>
            <a:r>
              <a:rPr lang="ru-RU" sz="3600" dirty="0"/>
              <a:t> </a:t>
            </a:r>
            <a:r>
              <a:rPr lang="ru-RU" sz="3600" dirty="0" err="1"/>
              <a:t>середовище</a:t>
            </a:r>
            <a:r>
              <a:rPr lang="ru-RU" sz="3600" dirty="0" smtClean="0"/>
              <a:t>;</a:t>
            </a:r>
          </a:p>
          <a:p>
            <a:pPr algn="ctr"/>
            <a:r>
              <a:rPr lang="ru-RU" sz="3600" dirty="0" smtClean="0"/>
              <a:t> </a:t>
            </a:r>
          </a:p>
          <a:p>
            <a:pPr algn="ctr"/>
            <a:r>
              <a:rPr lang="ru-RU" sz="3600" dirty="0" err="1" smtClean="0"/>
              <a:t>екологічні</a:t>
            </a:r>
            <a:r>
              <a:rPr lang="ru-RU" sz="3600" dirty="0" smtClean="0"/>
              <a:t> </a:t>
            </a:r>
            <a:r>
              <a:rPr lang="ru-RU" sz="3600" dirty="0" err="1"/>
              <a:t>проблеми</a:t>
            </a:r>
            <a:r>
              <a:rPr lang="ru-RU" sz="3600" dirty="0"/>
              <a:t> </a:t>
            </a:r>
            <a:r>
              <a:rPr lang="ru-RU" sz="3600" dirty="0" err="1"/>
              <a:t>довкілля</a:t>
            </a:r>
            <a:r>
              <a:rPr lang="ru-RU" sz="3600" dirty="0"/>
              <a:t>; </a:t>
            </a:r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r>
              <a:rPr lang="ru-RU" sz="3600" dirty="0" err="1" smtClean="0"/>
              <a:t>відповідальну</a:t>
            </a:r>
            <a:r>
              <a:rPr lang="ru-RU" sz="3600" dirty="0" smtClean="0"/>
              <a:t> </a:t>
            </a:r>
            <a:r>
              <a:rPr lang="ru-RU" sz="3600" dirty="0" err="1"/>
              <a:t>поведінку</a:t>
            </a:r>
            <a:r>
              <a:rPr lang="ru-RU" sz="3600" dirty="0"/>
              <a:t> в </a:t>
            </a:r>
            <a:r>
              <a:rPr lang="ru-RU" sz="3600" dirty="0" err="1"/>
              <a:t>довкіллі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47439" y="914778"/>
            <a:ext cx="367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Roboto"/>
              </a:rPr>
              <a:t>Мета: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4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Увага! Лікар у відпустці! – Міська дитяча клінічна лікарня №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635" y="1342688"/>
            <a:ext cx="3297307" cy="416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90448" y="27800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/>
              <a:t>Чому людина змінює довкілля?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51047" y="1228678"/>
            <a:ext cx="26068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>
                <a:solidFill>
                  <a:srgbClr val="C00000"/>
                </a:solidFill>
                <a:latin typeface="Roboto"/>
              </a:rPr>
              <a:t>Пригадай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30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8477" y="608653"/>
            <a:ext cx="10454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Люди </a:t>
            </a:r>
            <a:r>
              <a:rPr lang="ru-RU" sz="2400" b="1" dirty="0" err="1" smtClean="0"/>
              <a:t>постійно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змінюють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довкілля</a:t>
            </a:r>
            <a:r>
              <a:rPr lang="ru-RU" sz="2400" b="1" dirty="0" smtClean="0"/>
              <a:t>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2" t="24265" r="59030" b="39896"/>
          <a:stretch/>
        </p:blipFill>
        <p:spPr>
          <a:xfrm>
            <a:off x="752901" y="2056041"/>
            <a:ext cx="1951630" cy="24565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4" t="24863" r="43376" b="40526"/>
          <a:stretch/>
        </p:blipFill>
        <p:spPr>
          <a:xfrm>
            <a:off x="5107675" y="2098121"/>
            <a:ext cx="1965279" cy="2372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57" t="24863" r="27910" b="40161"/>
          <a:stretch/>
        </p:blipFill>
        <p:spPr>
          <a:xfrm>
            <a:off x="9546610" y="2047270"/>
            <a:ext cx="1942531" cy="2397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8" t="59208" r="52705" b="5849"/>
          <a:stretch/>
        </p:blipFill>
        <p:spPr>
          <a:xfrm>
            <a:off x="2496402" y="3984924"/>
            <a:ext cx="2681785" cy="2395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4" t="59574" r="27910" b="5849"/>
          <a:stretch/>
        </p:blipFill>
        <p:spPr>
          <a:xfrm>
            <a:off x="6842079" y="3997434"/>
            <a:ext cx="2970662" cy="2370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403443" y="1194095"/>
            <a:ext cx="9444251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/>
              <a:t>Використовуючи</a:t>
            </a:r>
            <a:r>
              <a:rPr lang="ru-RU" sz="2400" dirty="0"/>
              <a:t> у </a:t>
            </a:r>
            <a:r>
              <a:rPr lang="ru-RU" sz="2400" dirty="0" err="1"/>
              <a:t>своїй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 </a:t>
            </a:r>
            <a:r>
              <a:rPr lang="ru-RU" sz="2400" dirty="0" err="1"/>
              <a:t>різноманітні</a:t>
            </a:r>
            <a:r>
              <a:rPr lang="ru-RU" sz="2400" dirty="0"/>
              <a:t> </a:t>
            </a:r>
            <a:r>
              <a:rPr lang="ru-RU" sz="2400" dirty="0" err="1"/>
              <a:t>технічні</a:t>
            </a:r>
            <a:r>
              <a:rPr lang="ru-RU" sz="2400" dirty="0"/>
              <a:t> </a:t>
            </a:r>
            <a:r>
              <a:rPr lang="ru-RU" sz="2400" dirty="0" err="1"/>
              <a:t>пристрої</a:t>
            </a:r>
            <a:r>
              <a:rPr lang="ru-RU" sz="2400" dirty="0"/>
              <a:t>, </a:t>
            </a:r>
            <a:endParaRPr lang="ru-RU" sz="2400" dirty="0" smtClean="0"/>
          </a:p>
          <a:p>
            <a:pPr algn="ctr"/>
            <a:r>
              <a:rPr lang="ru-RU" sz="2400" dirty="0" err="1" smtClean="0"/>
              <a:t>людина</a:t>
            </a:r>
            <a:r>
              <a:rPr lang="ru-RU" sz="2400" dirty="0" smtClean="0"/>
              <a:t> </a:t>
            </a:r>
            <a:r>
              <a:rPr lang="ru-RU" sz="2400" dirty="0" err="1"/>
              <a:t>створює</a:t>
            </a:r>
            <a:r>
              <a:rPr lang="ru-RU" sz="2400" dirty="0"/>
              <a:t> </a:t>
            </a:r>
            <a:r>
              <a:rPr lang="ru-RU" sz="2400" dirty="0" err="1"/>
              <a:t>техногенне</a:t>
            </a:r>
            <a:r>
              <a:rPr lang="ru-RU" sz="2400" dirty="0"/>
              <a:t> </a:t>
            </a:r>
            <a:r>
              <a:rPr lang="ru-RU" sz="2400" dirty="0" err="1"/>
              <a:t>середовище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098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3540" y="639829"/>
            <a:ext cx="10340454" cy="682895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err="1"/>
              <a:t>Вплив</a:t>
            </a:r>
            <a:r>
              <a:rPr lang="ru-RU" sz="3200" b="1" dirty="0"/>
              <a:t> техногенного </a:t>
            </a:r>
            <a:r>
              <a:rPr lang="ru-RU" sz="3200" b="1" dirty="0" err="1"/>
              <a:t>середовища</a:t>
            </a:r>
            <a:r>
              <a:rPr lang="ru-RU" sz="3200" b="1" dirty="0"/>
              <a:t> на </a:t>
            </a:r>
            <a:r>
              <a:rPr lang="ru-RU" sz="3200" b="1" dirty="0" err="1"/>
              <a:t>довкілля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433113"/>
              </p:ext>
            </p:extLst>
          </p:nvPr>
        </p:nvGraphicFramePr>
        <p:xfrm>
          <a:off x="755175" y="1486497"/>
          <a:ext cx="10681649" cy="4461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3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5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2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2593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>
                          <a:solidFill>
                            <a:schemeClr val="tx1"/>
                          </a:solidFill>
                          <a:effectLst/>
                        </a:rPr>
                        <a:t>Користь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effectLst/>
                        </a:rPr>
                        <a:t> для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  <a:effectLst/>
                        </a:rPr>
                        <a:t>людини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1000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>
                          <a:solidFill>
                            <a:schemeClr val="tx1"/>
                          </a:solidFill>
                          <a:effectLst/>
                        </a:rPr>
                        <a:t>Техногенна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  <a:effectLst/>
                        </a:rPr>
                        <a:t>небезпека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1000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>
                          <a:solidFill>
                            <a:schemeClr val="tx1"/>
                          </a:solidFill>
                          <a:effectLst/>
                        </a:rPr>
                        <a:t>Екологічні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  <a:effectLst/>
                        </a:rPr>
                        <a:t>проблеми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  <a:effectLst/>
                        </a:rPr>
                        <a:t>довкілля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1000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950" dirty="0" err="1" smtClean="0">
                          <a:effectLst/>
                        </a:rPr>
                        <a:t>робочі</a:t>
                      </a:r>
                      <a:r>
                        <a:rPr lang="ru-RU" sz="1950" dirty="0" smtClean="0">
                          <a:effectLst/>
                        </a:rPr>
                        <a:t> </a:t>
                      </a:r>
                      <a:r>
                        <a:rPr lang="ru-RU" sz="1950" dirty="0" err="1">
                          <a:effectLst/>
                        </a:rPr>
                        <a:t>місця</a:t>
                      </a:r>
                      <a:endParaRPr lang="ru-RU" sz="1950" dirty="0">
                        <a:effectLst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950" dirty="0" err="1" smtClean="0">
                          <a:effectLst/>
                        </a:rPr>
                        <a:t>виготовлення</a:t>
                      </a:r>
                      <a:r>
                        <a:rPr lang="ru-RU" sz="1950" dirty="0" smtClean="0">
                          <a:effectLst/>
                        </a:rPr>
                        <a:t> </a:t>
                      </a:r>
                      <a:r>
                        <a:rPr lang="ru-RU" sz="1950" dirty="0" err="1">
                          <a:effectLst/>
                        </a:rPr>
                        <a:t>корисних</a:t>
                      </a:r>
                      <a:r>
                        <a:rPr lang="ru-RU" sz="1950" dirty="0">
                          <a:effectLst/>
                        </a:rPr>
                        <a:t> </a:t>
                      </a:r>
                      <a:r>
                        <a:rPr lang="ru-RU" sz="1950" dirty="0" err="1">
                          <a:effectLst/>
                        </a:rPr>
                        <a:t>побутових</a:t>
                      </a:r>
                      <a:r>
                        <a:rPr lang="ru-RU" sz="1950" dirty="0">
                          <a:effectLst/>
                        </a:rPr>
                        <a:t> </a:t>
                      </a:r>
                      <a:r>
                        <a:rPr lang="ru-RU" sz="1950" dirty="0" err="1">
                          <a:effectLst/>
                        </a:rPr>
                        <a:t>приладів</a:t>
                      </a:r>
                      <a:r>
                        <a:rPr lang="ru-RU" sz="1950" dirty="0">
                          <a:effectLst/>
                        </a:rPr>
                        <a:t>, </a:t>
                      </a:r>
                      <a:r>
                        <a:rPr lang="ru-RU" sz="1950" dirty="0" err="1">
                          <a:effectLst/>
                        </a:rPr>
                        <a:t>техніки</a:t>
                      </a:r>
                      <a:endParaRPr lang="ru-RU" sz="1950" dirty="0">
                        <a:effectLst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950" dirty="0" err="1" smtClean="0">
                          <a:effectLst/>
                        </a:rPr>
                        <a:t>швидкість</a:t>
                      </a:r>
                      <a:r>
                        <a:rPr lang="ru-RU" sz="1950" dirty="0" smtClean="0">
                          <a:effectLst/>
                        </a:rPr>
                        <a:t> </a:t>
                      </a:r>
                      <a:r>
                        <a:rPr lang="ru-RU" sz="1950" dirty="0">
                          <a:effectLst/>
                        </a:rPr>
                        <a:t>і </a:t>
                      </a:r>
                      <a:r>
                        <a:rPr lang="ru-RU" sz="1950" dirty="0" err="1">
                          <a:effectLst/>
                        </a:rPr>
                        <a:t>зручність</a:t>
                      </a:r>
                      <a:r>
                        <a:rPr lang="ru-RU" sz="1950" dirty="0">
                          <a:effectLst/>
                        </a:rPr>
                        <a:t> </a:t>
                      </a:r>
                      <a:r>
                        <a:rPr lang="ru-RU" sz="1950" dirty="0" err="1">
                          <a:effectLst/>
                        </a:rPr>
                        <a:t>пересування</a:t>
                      </a:r>
                      <a:r>
                        <a:rPr lang="ru-RU" sz="1950" dirty="0">
                          <a:effectLst/>
                        </a:rPr>
                        <a:t> на </a:t>
                      </a:r>
                      <a:r>
                        <a:rPr lang="ru-RU" sz="1950" dirty="0" err="1">
                          <a:effectLst/>
                        </a:rPr>
                        <a:t>великі</a:t>
                      </a:r>
                      <a:r>
                        <a:rPr lang="ru-RU" sz="1950" dirty="0">
                          <a:effectLst/>
                        </a:rPr>
                        <a:t> </a:t>
                      </a:r>
                      <a:r>
                        <a:rPr lang="ru-RU" sz="1950" dirty="0" err="1">
                          <a:effectLst/>
                        </a:rPr>
                        <a:t>відстані</a:t>
                      </a:r>
                      <a:endParaRPr lang="ru-RU" sz="1950" dirty="0">
                        <a:effectLst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950" dirty="0" smtClean="0">
                          <a:effectLst/>
                        </a:rPr>
                        <a:t>дешева </a:t>
                      </a:r>
                      <a:r>
                        <a:rPr lang="ru-RU" sz="1950" dirty="0" err="1">
                          <a:effectLst/>
                        </a:rPr>
                        <a:t>електроенергія</a:t>
                      </a:r>
                      <a:endParaRPr lang="ru-RU" sz="1950" dirty="0">
                        <a:effectLst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950" dirty="0" err="1" smtClean="0">
                          <a:effectLst/>
                        </a:rPr>
                        <a:t>будівництво</a:t>
                      </a:r>
                      <a:r>
                        <a:rPr lang="ru-RU" sz="1950" dirty="0" smtClean="0">
                          <a:effectLst/>
                        </a:rPr>
                        <a:t> </a:t>
                      </a:r>
                      <a:r>
                        <a:rPr lang="ru-RU" sz="1950" dirty="0" err="1">
                          <a:effectLst/>
                        </a:rPr>
                        <a:t>житла</a:t>
                      </a:r>
                      <a:r>
                        <a:rPr lang="ru-RU" sz="1950" dirty="0">
                          <a:effectLst/>
                        </a:rPr>
                        <a:t>, </a:t>
                      </a:r>
                      <a:r>
                        <a:rPr lang="ru-RU" sz="1950" dirty="0" err="1">
                          <a:effectLst/>
                        </a:rPr>
                        <a:t>промислових</a:t>
                      </a:r>
                      <a:r>
                        <a:rPr lang="ru-RU" sz="1950" dirty="0">
                          <a:effectLst/>
                        </a:rPr>
                        <a:t> </a:t>
                      </a:r>
                      <a:r>
                        <a:rPr lang="ru-RU" sz="1950" dirty="0" err="1">
                          <a:effectLst/>
                        </a:rPr>
                        <a:t>об’єктів</a:t>
                      </a:r>
                      <a:endParaRPr lang="ru-RU" sz="1950" dirty="0">
                        <a:effectLst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950" dirty="0" err="1" smtClean="0">
                          <a:effectLst/>
                        </a:rPr>
                        <a:t>нові</a:t>
                      </a:r>
                      <a:r>
                        <a:rPr lang="ru-RU" sz="1950" dirty="0" smtClean="0">
                          <a:effectLst/>
                        </a:rPr>
                        <a:t> </a:t>
                      </a:r>
                      <a:r>
                        <a:rPr lang="ru-RU" sz="1950" dirty="0" err="1">
                          <a:effectLst/>
                        </a:rPr>
                        <a:t>площі</a:t>
                      </a:r>
                      <a:r>
                        <a:rPr lang="ru-RU" sz="1950" dirty="0">
                          <a:effectLst/>
                        </a:rPr>
                        <a:t> для </a:t>
                      </a:r>
                      <a:r>
                        <a:rPr lang="ru-RU" sz="1950" dirty="0" err="1">
                          <a:effectLst/>
                        </a:rPr>
                        <a:t>сільського</a:t>
                      </a:r>
                      <a:r>
                        <a:rPr lang="ru-RU" sz="1950" dirty="0">
                          <a:effectLst/>
                        </a:rPr>
                        <a:t> </a:t>
                      </a:r>
                      <a:r>
                        <a:rPr lang="ru-RU" sz="1950" dirty="0" err="1">
                          <a:effectLst/>
                        </a:rPr>
                        <a:t>господарства</a:t>
                      </a:r>
                      <a:endParaRPr lang="ru-RU" sz="1950" dirty="0">
                        <a:effectLst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950" dirty="0" err="1" smtClean="0">
                          <a:effectLst/>
                        </a:rPr>
                        <a:t>будівництво</a:t>
                      </a:r>
                      <a:r>
                        <a:rPr lang="ru-RU" sz="1950" dirty="0" smtClean="0">
                          <a:effectLst/>
                        </a:rPr>
                        <a:t> </a:t>
                      </a:r>
                      <a:r>
                        <a:rPr lang="ru-RU" sz="1950" dirty="0" err="1">
                          <a:effectLst/>
                        </a:rPr>
                        <a:t>доріг</a:t>
                      </a:r>
                      <a:r>
                        <a:rPr lang="ru-RU" sz="1950" dirty="0">
                          <a:effectLst/>
                        </a:rPr>
                        <a:t>, </a:t>
                      </a:r>
                      <a:r>
                        <a:rPr lang="ru-RU" sz="1950" dirty="0" err="1">
                          <a:effectLst/>
                        </a:rPr>
                        <a:t>залізниць</a:t>
                      </a:r>
                      <a:endParaRPr lang="ru-RU" sz="1950" dirty="0">
                        <a:effectLst/>
                      </a:endParaRPr>
                    </a:p>
                  </a:txBody>
                  <a:tcPr marL="0" marR="0" marT="1000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95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порушення</a:t>
                      </a:r>
                      <a:r>
                        <a:rPr lang="ru-RU" sz="19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правил </a:t>
                      </a:r>
                      <a:r>
                        <a:rPr lang="ru-RU" sz="195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безпеки</a:t>
                      </a:r>
                      <a:endParaRPr lang="ru-RU" sz="195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95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аварії</a:t>
                      </a:r>
                      <a:endParaRPr lang="ru-RU" sz="195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95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викиди</a:t>
                      </a:r>
                      <a:r>
                        <a:rPr lang="ru-RU" sz="19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95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повітря</a:t>
                      </a:r>
                      <a:r>
                        <a:rPr lang="ru-RU" sz="19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95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шкідливих</a:t>
                      </a:r>
                      <a:r>
                        <a:rPr lang="ru-RU" sz="19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95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речовин</a:t>
                      </a:r>
                      <a:endParaRPr lang="ru-RU" sz="195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95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забруднення</a:t>
                      </a:r>
                      <a:r>
                        <a:rPr lang="ru-RU" sz="19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95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водойм</a:t>
                      </a:r>
                      <a:r>
                        <a:rPr lang="ru-RU" sz="19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95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ґрунту</a:t>
                      </a:r>
                      <a:endParaRPr lang="ru-RU" sz="195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95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зменшення</a:t>
                      </a:r>
                      <a:r>
                        <a:rPr lang="ru-RU" sz="19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95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природних</a:t>
                      </a:r>
                      <a:r>
                        <a:rPr lang="ru-RU" sz="19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95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ресурсів</a:t>
                      </a:r>
                      <a:r>
                        <a:rPr lang="ru-RU" sz="19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95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нестача</a:t>
                      </a:r>
                      <a:r>
                        <a:rPr lang="ru-RU" sz="19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95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чистої</a:t>
                      </a:r>
                      <a:r>
                        <a:rPr lang="ru-RU" sz="19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95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питної</a:t>
                      </a:r>
                      <a:r>
                        <a:rPr lang="ru-RU" sz="19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води</a:t>
                      </a:r>
                    </a:p>
                    <a:p>
                      <a:pPr algn="l"/>
                      <a:endParaRPr lang="ru-RU" sz="1950" dirty="0">
                        <a:effectLst/>
                      </a:endParaRPr>
                    </a:p>
                  </a:txBody>
                  <a:tcPr marL="0" marR="0" marT="1000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950" dirty="0" err="1" smtClean="0">
                          <a:effectLst/>
                        </a:rPr>
                        <a:t>забруднення</a:t>
                      </a:r>
                      <a:r>
                        <a:rPr lang="ru-RU" sz="1950" dirty="0" smtClean="0">
                          <a:effectLst/>
                        </a:rPr>
                        <a:t> </a:t>
                      </a:r>
                      <a:r>
                        <a:rPr lang="ru-RU" sz="1950" dirty="0" err="1">
                          <a:effectLst/>
                        </a:rPr>
                        <a:t>хімічними</a:t>
                      </a:r>
                      <a:r>
                        <a:rPr lang="ru-RU" sz="1950" dirty="0">
                          <a:effectLst/>
                        </a:rPr>
                        <a:t>, </a:t>
                      </a:r>
                      <a:r>
                        <a:rPr lang="ru-RU" sz="1950" dirty="0" err="1">
                          <a:effectLst/>
                        </a:rPr>
                        <a:t>радіоактивними</a:t>
                      </a:r>
                      <a:r>
                        <a:rPr lang="ru-RU" sz="1950" dirty="0">
                          <a:effectLst/>
                        </a:rPr>
                        <a:t> </a:t>
                      </a:r>
                      <a:r>
                        <a:rPr lang="ru-RU" sz="1950" dirty="0" err="1">
                          <a:effectLst/>
                        </a:rPr>
                        <a:t>відходами</a:t>
                      </a:r>
                      <a:r>
                        <a:rPr lang="ru-RU" sz="1950" dirty="0">
                          <a:effectLst/>
                        </a:rPr>
                        <a:t> </a:t>
                      </a:r>
                      <a:r>
                        <a:rPr lang="ru-RU" sz="1950" dirty="0" err="1">
                          <a:effectLst/>
                        </a:rPr>
                        <a:t>ґрунту</a:t>
                      </a:r>
                      <a:r>
                        <a:rPr lang="ru-RU" sz="1950" dirty="0">
                          <a:effectLst/>
                        </a:rPr>
                        <a:t>, </a:t>
                      </a:r>
                      <a:r>
                        <a:rPr lang="ru-RU" sz="1950" dirty="0" err="1">
                          <a:effectLst/>
                        </a:rPr>
                        <a:t>повітря</a:t>
                      </a:r>
                      <a:endParaRPr lang="ru-RU" sz="1950" dirty="0">
                        <a:effectLst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950" dirty="0" err="1" smtClean="0">
                          <a:effectLst/>
                        </a:rPr>
                        <a:t>збільшення</a:t>
                      </a:r>
                      <a:r>
                        <a:rPr lang="ru-RU" sz="1950" dirty="0" smtClean="0">
                          <a:effectLst/>
                        </a:rPr>
                        <a:t> </a:t>
                      </a:r>
                      <a:r>
                        <a:rPr lang="ru-RU" sz="1950" dirty="0" err="1">
                          <a:effectLst/>
                        </a:rPr>
                        <a:t>концентрації</a:t>
                      </a:r>
                      <a:r>
                        <a:rPr lang="ru-RU" sz="1950" dirty="0">
                          <a:effectLst/>
                        </a:rPr>
                        <a:t> </a:t>
                      </a:r>
                      <a:r>
                        <a:rPr lang="ru-RU" sz="1950" dirty="0" err="1">
                          <a:effectLst/>
                        </a:rPr>
                        <a:t>вуглекислого</a:t>
                      </a:r>
                      <a:r>
                        <a:rPr lang="ru-RU" sz="1950" dirty="0">
                          <a:effectLst/>
                        </a:rPr>
                        <a:t> газу в </a:t>
                      </a:r>
                      <a:r>
                        <a:rPr lang="ru-RU" sz="1950" dirty="0" err="1">
                          <a:effectLst/>
                        </a:rPr>
                        <a:t>атмосфері</a:t>
                      </a:r>
                      <a:endParaRPr lang="ru-RU" sz="1950" dirty="0">
                        <a:effectLst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950" dirty="0" err="1" smtClean="0">
                          <a:effectLst/>
                        </a:rPr>
                        <a:t>руйнування</a:t>
                      </a:r>
                      <a:r>
                        <a:rPr lang="ru-RU" sz="1950" dirty="0" smtClean="0">
                          <a:effectLst/>
                        </a:rPr>
                        <a:t> </a:t>
                      </a:r>
                      <a:r>
                        <a:rPr lang="ru-RU" sz="1950" dirty="0">
                          <a:effectLst/>
                        </a:rPr>
                        <a:t>шару </a:t>
                      </a:r>
                      <a:r>
                        <a:rPr lang="ru-RU" sz="1950" dirty="0" err="1">
                          <a:effectLst/>
                        </a:rPr>
                        <a:t>атмосфери</a:t>
                      </a:r>
                      <a:r>
                        <a:rPr lang="ru-RU" sz="1950" dirty="0">
                          <a:effectLst/>
                        </a:rPr>
                        <a:t>, </a:t>
                      </a:r>
                      <a:r>
                        <a:rPr lang="ru-RU" sz="1950" dirty="0" err="1">
                          <a:effectLst/>
                        </a:rPr>
                        <a:t>що</a:t>
                      </a:r>
                      <a:r>
                        <a:rPr lang="ru-RU" sz="1950" dirty="0">
                          <a:effectLst/>
                        </a:rPr>
                        <a:t> </a:t>
                      </a:r>
                      <a:r>
                        <a:rPr lang="ru-RU" sz="1950" dirty="0" err="1">
                          <a:effectLst/>
                        </a:rPr>
                        <a:t>захищає</a:t>
                      </a:r>
                      <a:r>
                        <a:rPr lang="ru-RU" sz="1950" dirty="0">
                          <a:effectLst/>
                        </a:rPr>
                        <a:t> </a:t>
                      </a:r>
                      <a:r>
                        <a:rPr lang="ru-RU" sz="1950" dirty="0" err="1">
                          <a:effectLst/>
                        </a:rPr>
                        <a:t>від</a:t>
                      </a:r>
                      <a:r>
                        <a:rPr lang="ru-RU" sz="1950" dirty="0">
                          <a:effectLst/>
                        </a:rPr>
                        <a:t> </a:t>
                      </a:r>
                      <a:r>
                        <a:rPr lang="ru-RU" sz="1950" dirty="0" err="1">
                          <a:effectLst/>
                        </a:rPr>
                        <a:t>надмірної</a:t>
                      </a:r>
                      <a:r>
                        <a:rPr lang="ru-RU" sz="1950" dirty="0">
                          <a:effectLst/>
                        </a:rPr>
                        <a:t> </a:t>
                      </a:r>
                      <a:r>
                        <a:rPr lang="ru-RU" sz="1950" dirty="0" err="1">
                          <a:effectLst/>
                        </a:rPr>
                        <a:t>сонячної</a:t>
                      </a:r>
                      <a:r>
                        <a:rPr lang="ru-RU" sz="1950" dirty="0">
                          <a:effectLst/>
                        </a:rPr>
                        <a:t> </a:t>
                      </a:r>
                      <a:r>
                        <a:rPr lang="ru-RU" sz="1950" dirty="0" err="1">
                          <a:effectLst/>
                        </a:rPr>
                        <a:t>радіації</a:t>
                      </a:r>
                      <a:endParaRPr lang="ru-RU" sz="1950" dirty="0">
                        <a:effectLst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950" dirty="0" err="1" smtClean="0">
                          <a:effectLst/>
                        </a:rPr>
                        <a:t>зниження</a:t>
                      </a:r>
                      <a:r>
                        <a:rPr lang="ru-RU" sz="1950" dirty="0" smtClean="0">
                          <a:effectLst/>
                        </a:rPr>
                        <a:t> </a:t>
                      </a:r>
                      <a:r>
                        <a:rPr lang="ru-RU" sz="1950" dirty="0" err="1">
                          <a:effectLst/>
                        </a:rPr>
                        <a:t>родючості</a:t>
                      </a:r>
                      <a:r>
                        <a:rPr lang="ru-RU" sz="1950" dirty="0">
                          <a:effectLst/>
                        </a:rPr>
                        <a:t> </a:t>
                      </a:r>
                      <a:r>
                        <a:rPr lang="ru-RU" sz="1950" dirty="0" err="1">
                          <a:effectLst/>
                        </a:rPr>
                        <a:t>ґрунту</a:t>
                      </a:r>
                      <a:endParaRPr lang="ru-RU" sz="1950" dirty="0">
                        <a:effectLst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950" dirty="0" err="1" smtClean="0">
                          <a:effectLst/>
                        </a:rPr>
                        <a:t>порушення</a:t>
                      </a:r>
                      <a:r>
                        <a:rPr lang="ru-RU" sz="1950" dirty="0" smtClean="0">
                          <a:effectLst/>
                        </a:rPr>
                        <a:t> </a:t>
                      </a:r>
                      <a:r>
                        <a:rPr lang="ru-RU" sz="1950" dirty="0" err="1">
                          <a:effectLst/>
                        </a:rPr>
                        <a:t>природних</a:t>
                      </a:r>
                      <a:r>
                        <a:rPr lang="ru-RU" sz="1950" dirty="0">
                          <a:effectLst/>
                        </a:rPr>
                        <a:t> умов </a:t>
                      </a:r>
                      <a:r>
                        <a:rPr lang="ru-RU" sz="1950" dirty="0" err="1">
                          <a:effectLst/>
                        </a:rPr>
                        <a:t>існування</a:t>
                      </a:r>
                      <a:r>
                        <a:rPr lang="ru-RU" sz="1950" dirty="0">
                          <a:effectLst/>
                        </a:rPr>
                        <a:t> </a:t>
                      </a:r>
                      <a:r>
                        <a:rPr lang="ru-RU" sz="1950" dirty="0" err="1">
                          <a:effectLst/>
                        </a:rPr>
                        <a:t>дикорослих</a:t>
                      </a:r>
                      <a:r>
                        <a:rPr lang="ru-RU" sz="1950" dirty="0">
                          <a:effectLst/>
                        </a:rPr>
                        <a:t> </a:t>
                      </a:r>
                      <a:r>
                        <a:rPr lang="ru-RU" sz="1950" dirty="0" err="1">
                          <a:effectLst/>
                        </a:rPr>
                        <a:t>рослин</a:t>
                      </a:r>
                      <a:r>
                        <a:rPr lang="ru-RU" sz="1950" dirty="0">
                          <a:effectLst/>
                        </a:rPr>
                        <a:t> і </a:t>
                      </a:r>
                      <a:r>
                        <a:rPr lang="ru-RU" sz="1950" dirty="0" err="1">
                          <a:effectLst/>
                        </a:rPr>
                        <a:t>тварин</a:t>
                      </a:r>
                      <a:r>
                        <a:rPr lang="ru-RU" sz="1950" dirty="0">
                          <a:effectLst/>
                        </a:rPr>
                        <a:t>, </a:t>
                      </a:r>
                      <a:r>
                        <a:rPr lang="ru-RU" sz="1950" dirty="0" err="1">
                          <a:effectLst/>
                        </a:rPr>
                        <a:t>зникнення</a:t>
                      </a:r>
                      <a:r>
                        <a:rPr lang="ru-RU" sz="1950" dirty="0">
                          <a:effectLst/>
                        </a:rPr>
                        <a:t> </a:t>
                      </a:r>
                      <a:r>
                        <a:rPr lang="ru-RU" sz="1950" dirty="0" err="1">
                          <a:effectLst/>
                        </a:rPr>
                        <a:t>деяких</a:t>
                      </a:r>
                      <a:r>
                        <a:rPr lang="ru-RU" sz="1950" dirty="0">
                          <a:effectLst/>
                        </a:rPr>
                        <a:t> </a:t>
                      </a:r>
                      <a:r>
                        <a:rPr lang="ru-RU" sz="1950" dirty="0" err="1">
                          <a:effectLst/>
                        </a:rPr>
                        <a:t>видів</a:t>
                      </a:r>
                      <a:endParaRPr lang="ru-RU" sz="1950" dirty="0">
                        <a:effectLst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950" dirty="0" err="1" smtClean="0">
                          <a:effectLst/>
                        </a:rPr>
                        <a:t>погіршення</a:t>
                      </a:r>
                      <a:r>
                        <a:rPr lang="ru-RU" sz="1950" dirty="0" smtClean="0">
                          <a:effectLst/>
                        </a:rPr>
                        <a:t> </a:t>
                      </a:r>
                      <a:r>
                        <a:rPr lang="ru-RU" sz="1950" dirty="0">
                          <a:effectLst/>
                        </a:rPr>
                        <a:t>умов </a:t>
                      </a:r>
                      <a:r>
                        <a:rPr lang="ru-RU" sz="1950" dirty="0" err="1">
                          <a:effectLst/>
                        </a:rPr>
                        <a:t>життя</a:t>
                      </a:r>
                      <a:r>
                        <a:rPr lang="ru-RU" sz="1950" dirty="0">
                          <a:effectLst/>
                        </a:rPr>
                        <a:t> </a:t>
                      </a:r>
                      <a:r>
                        <a:rPr lang="ru-RU" sz="1950" dirty="0" err="1">
                          <a:effectLst/>
                        </a:rPr>
                        <a:t>людини</a:t>
                      </a:r>
                      <a:endParaRPr lang="ru-RU" sz="1950" dirty="0">
                        <a:effectLst/>
                      </a:endParaRPr>
                    </a:p>
                  </a:txBody>
                  <a:tcPr marT="1000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215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трелка вправо 13"/>
          <p:cNvSpPr/>
          <p:nvPr/>
        </p:nvSpPr>
        <p:spPr>
          <a:xfrm>
            <a:off x="2811439" y="3060932"/>
            <a:ext cx="1009934" cy="55509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797" y="597091"/>
            <a:ext cx="10972800" cy="1311801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300" b="1" dirty="0" err="1"/>
              <a:t>Щоб</a:t>
            </a:r>
            <a:r>
              <a:rPr lang="ru-RU" sz="2300" b="1" dirty="0"/>
              <a:t> </a:t>
            </a:r>
            <a:r>
              <a:rPr lang="ru-RU" sz="2300" b="1" dirty="0" err="1"/>
              <a:t>зберегти</a:t>
            </a:r>
            <a:r>
              <a:rPr lang="ru-RU" sz="2300" b="1" dirty="0"/>
              <a:t> природу</a:t>
            </a:r>
            <a:r>
              <a:rPr lang="ru-RU" sz="2300" dirty="0"/>
              <a:t>, люди </a:t>
            </a:r>
            <a:r>
              <a:rPr lang="ru-RU" sz="2300" dirty="0" err="1"/>
              <a:t>висаджують</a:t>
            </a:r>
            <a:r>
              <a:rPr lang="ru-RU" sz="2300" dirty="0"/>
              <a:t> </a:t>
            </a:r>
            <a:r>
              <a:rPr lang="ru-RU" sz="2300" dirty="0" err="1"/>
              <a:t>ліси</a:t>
            </a:r>
            <a:r>
              <a:rPr lang="ru-RU" sz="2300" dirty="0"/>
              <a:t>, </a:t>
            </a:r>
            <a:r>
              <a:rPr lang="ru-RU" sz="2300" dirty="0" err="1"/>
              <a:t>створюють</a:t>
            </a:r>
            <a:r>
              <a:rPr lang="ru-RU" sz="2300" dirty="0"/>
              <a:t> парки, заказники та </a:t>
            </a:r>
            <a:r>
              <a:rPr lang="ru-RU" sz="2300" dirty="0" err="1"/>
              <a:t>заповідники</a:t>
            </a:r>
            <a:r>
              <a:rPr lang="ru-RU" sz="2300" dirty="0"/>
              <a:t>, </a:t>
            </a:r>
            <a:r>
              <a:rPr lang="ru-RU" sz="2300" dirty="0" err="1"/>
              <a:t>очищають</a:t>
            </a:r>
            <a:r>
              <a:rPr lang="ru-RU" sz="2300" dirty="0"/>
              <a:t> </a:t>
            </a:r>
            <a:r>
              <a:rPr lang="ru-RU" sz="2300" dirty="0" err="1"/>
              <a:t>водойми</a:t>
            </a:r>
            <a:r>
              <a:rPr lang="ru-RU" sz="2300" dirty="0"/>
              <a:t>, </a:t>
            </a:r>
            <a:r>
              <a:rPr lang="ru-RU" sz="2300" dirty="0" err="1"/>
              <a:t>захищають</a:t>
            </a:r>
            <a:r>
              <a:rPr lang="ru-RU" sz="2300" dirty="0"/>
              <a:t> </a:t>
            </a:r>
            <a:r>
              <a:rPr lang="ru-RU" sz="2300" dirty="0" err="1"/>
              <a:t>зникаючі</a:t>
            </a:r>
            <a:r>
              <a:rPr lang="ru-RU" sz="2300" dirty="0"/>
              <a:t> </a:t>
            </a:r>
            <a:r>
              <a:rPr lang="ru-RU" sz="2300" dirty="0" err="1"/>
              <a:t>види</a:t>
            </a:r>
            <a:r>
              <a:rPr lang="ru-RU" sz="2300" dirty="0"/>
              <a:t> </a:t>
            </a:r>
            <a:r>
              <a:rPr lang="ru-RU" sz="2300" dirty="0" err="1"/>
              <a:t>рослин</a:t>
            </a:r>
            <a:r>
              <a:rPr lang="ru-RU" sz="2300" dirty="0"/>
              <a:t> і </a:t>
            </a:r>
            <a:r>
              <a:rPr lang="ru-RU" sz="2300" dirty="0" err="1"/>
              <a:t>тварин</a:t>
            </a:r>
            <a:r>
              <a:rPr lang="ru-RU" sz="2300" dirty="0"/>
              <a:t>, </a:t>
            </a:r>
            <a:r>
              <a:rPr lang="ru-RU" sz="2300" dirty="0" err="1"/>
              <a:t>поширюють</a:t>
            </a:r>
            <a:r>
              <a:rPr lang="ru-RU" sz="2300" dirty="0"/>
              <a:t> </a:t>
            </a:r>
            <a:r>
              <a:rPr lang="ru-RU" sz="2300" dirty="0" err="1"/>
              <a:t>екологічні</a:t>
            </a:r>
            <a:r>
              <a:rPr lang="ru-RU" sz="2300" dirty="0"/>
              <a:t> </a:t>
            </a:r>
            <a:r>
              <a:rPr lang="ru-RU" sz="2300" dirty="0" err="1"/>
              <a:t>знання</a:t>
            </a:r>
            <a:r>
              <a:rPr lang="ru-RU" sz="2300" dirty="0"/>
              <a:t>.</a:t>
            </a:r>
            <a:endParaRPr lang="ru-RU" sz="23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967786" y="2047643"/>
            <a:ext cx="6632812" cy="10436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00" b="1" dirty="0" err="1"/>
              <a:t>безвідходне</a:t>
            </a:r>
            <a:r>
              <a:rPr lang="ru-RU" sz="2300" b="1" dirty="0"/>
              <a:t> </a:t>
            </a:r>
            <a:r>
              <a:rPr lang="ru-RU" sz="2300" b="1" dirty="0" err="1"/>
              <a:t>виробництво</a:t>
            </a:r>
            <a:r>
              <a:rPr lang="ru-RU" sz="2300" b="1" dirty="0"/>
              <a:t> </a:t>
            </a:r>
            <a:r>
              <a:rPr lang="ru-RU" sz="2300" dirty="0"/>
              <a:t>— </a:t>
            </a:r>
            <a:r>
              <a:rPr lang="ru-RU" sz="2300" dirty="0" err="1"/>
              <a:t>процес</a:t>
            </a:r>
            <a:r>
              <a:rPr lang="ru-RU" sz="2300" dirty="0"/>
              <a:t>, коли </a:t>
            </a:r>
            <a:r>
              <a:rPr lang="ru-RU" sz="2300" dirty="0" err="1"/>
              <a:t>відходи</a:t>
            </a:r>
            <a:r>
              <a:rPr lang="ru-RU" sz="2300" dirty="0"/>
              <a:t> одного </a:t>
            </a:r>
            <a:r>
              <a:rPr lang="ru-RU" sz="2300" dirty="0" err="1"/>
              <a:t>виробництва</a:t>
            </a:r>
            <a:r>
              <a:rPr lang="ru-RU" sz="2300" dirty="0"/>
              <a:t> </a:t>
            </a:r>
            <a:r>
              <a:rPr lang="ru-RU" sz="2300" dirty="0" err="1"/>
              <a:t>слугують</a:t>
            </a:r>
            <a:r>
              <a:rPr lang="ru-RU" sz="2300" dirty="0"/>
              <a:t> </a:t>
            </a:r>
            <a:r>
              <a:rPr lang="ru-RU" sz="2300" dirty="0" err="1"/>
              <a:t>сировиною</a:t>
            </a:r>
            <a:r>
              <a:rPr lang="ru-RU" sz="2300" dirty="0"/>
              <a:t> для </a:t>
            </a:r>
            <a:r>
              <a:rPr lang="ru-RU" sz="2300" dirty="0" err="1"/>
              <a:t>іншого</a:t>
            </a:r>
            <a:r>
              <a:rPr lang="ru-RU" sz="2300" dirty="0" smtClean="0"/>
              <a:t>;</a:t>
            </a:r>
            <a:endParaRPr lang="ru-RU" sz="23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64276" y="3984391"/>
            <a:ext cx="4094327" cy="12000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cap="all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виробництво</a:t>
            </a:r>
            <a:r>
              <a:rPr lang="ru-RU" sz="1600" cap="all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cap="all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електроенергії</a:t>
            </a:r>
            <a:r>
              <a:rPr lang="ru-RU" sz="1600" cap="all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з </a:t>
            </a:r>
            <a:r>
              <a:rPr lang="ru-RU" sz="1600" cap="all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використанням</a:t>
            </a:r>
            <a:r>
              <a:rPr lang="ru-RU" sz="1600" cap="all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cap="all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енергії</a:t>
            </a:r>
            <a:r>
              <a:rPr lang="ru-RU" sz="1600" cap="all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cap="all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сонця</a:t>
            </a:r>
            <a:r>
              <a:rPr lang="ru-RU" sz="1600" cap="all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і </a:t>
            </a:r>
            <a:r>
              <a:rPr lang="ru-RU" sz="1600" cap="all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вітру</a:t>
            </a:r>
            <a:r>
              <a:rPr lang="ru-RU" sz="1600" cap="all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 </a:t>
            </a:r>
            <a:r>
              <a:rPr lang="ru-RU" sz="1600" cap="all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використовують</a:t>
            </a:r>
            <a:r>
              <a:rPr lang="ru-RU" sz="1600" cap="all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endParaRPr lang="ru-RU" sz="1600" b="1" cap="all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967785" y="4120209"/>
            <a:ext cx="6632811" cy="457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err="1"/>
              <a:t>технічні</a:t>
            </a:r>
            <a:r>
              <a:rPr lang="ru-RU" sz="2400" dirty="0"/>
              <a:t> </a:t>
            </a:r>
            <a:r>
              <a:rPr lang="ru-RU" sz="2400" dirty="0" err="1"/>
              <a:t>пристрої</a:t>
            </a:r>
            <a:r>
              <a:rPr lang="ru-RU" sz="2400" dirty="0"/>
              <a:t> </a:t>
            </a:r>
            <a:r>
              <a:rPr lang="ru-RU" sz="2400" b="1" dirty="0"/>
              <a:t>для </a:t>
            </a:r>
            <a:r>
              <a:rPr lang="ru-RU" sz="2400" b="1" dirty="0" err="1"/>
              <a:t>зниження</a:t>
            </a:r>
            <a:r>
              <a:rPr lang="ru-RU" sz="2400" b="1" dirty="0"/>
              <a:t> шуму</a:t>
            </a:r>
            <a:r>
              <a:rPr lang="ru-RU" sz="2400" dirty="0" smtClean="0"/>
              <a:t>;</a:t>
            </a:r>
            <a:endParaRPr lang="ru-RU" sz="24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967785" y="4692909"/>
            <a:ext cx="6632811" cy="8348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err="1"/>
              <a:t>фільтри</a:t>
            </a:r>
            <a:r>
              <a:rPr lang="ru-RU" sz="2400" dirty="0"/>
              <a:t> </a:t>
            </a:r>
            <a:r>
              <a:rPr lang="ru-RU" sz="2400" b="1" dirty="0"/>
              <a:t>для </a:t>
            </a:r>
            <a:r>
              <a:rPr lang="ru-RU" sz="2400" b="1" dirty="0" err="1"/>
              <a:t>зменшення</a:t>
            </a:r>
            <a:r>
              <a:rPr lang="ru-RU" sz="2400" b="1" dirty="0"/>
              <a:t> </a:t>
            </a:r>
            <a:r>
              <a:rPr lang="ru-RU" sz="2400" b="1" dirty="0" err="1"/>
              <a:t>викидів</a:t>
            </a:r>
            <a:r>
              <a:rPr lang="ru-RU" sz="2400" b="1" dirty="0"/>
              <a:t> </a:t>
            </a:r>
            <a:r>
              <a:rPr lang="ru-RU" sz="2400" dirty="0" err="1"/>
              <a:t>шкідливих</a:t>
            </a:r>
            <a:r>
              <a:rPr lang="ru-RU" sz="2400" dirty="0"/>
              <a:t> </a:t>
            </a:r>
            <a:r>
              <a:rPr lang="ru-RU" sz="2400" dirty="0" err="1"/>
              <a:t>речовин</a:t>
            </a:r>
            <a:r>
              <a:rPr lang="ru-RU" sz="2400" dirty="0"/>
              <a:t> в атмосферу</a:t>
            </a:r>
            <a:r>
              <a:rPr lang="ru-RU" sz="2400" dirty="0" smtClean="0"/>
              <a:t>;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967785" y="5643274"/>
            <a:ext cx="6632811" cy="4071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err="1"/>
              <a:t>екологічно</a:t>
            </a:r>
            <a:r>
              <a:rPr lang="ru-RU" sz="2400" b="1" dirty="0"/>
              <a:t> </a:t>
            </a:r>
            <a:r>
              <a:rPr lang="ru-RU" sz="2400" b="1" dirty="0" err="1"/>
              <a:t>чисті</a:t>
            </a:r>
            <a:r>
              <a:rPr lang="ru-RU" sz="2400" b="1" dirty="0"/>
              <a:t> </a:t>
            </a:r>
            <a:r>
              <a:rPr lang="ru-RU" sz="2400" dirty="0" err="1"/>
              <a:t>види</a:t>
            </a:r>
            <a:r>
              <a:rPr lang="ru-RU" sz="2400" dirty="0"/>
              <a:t> транспорту.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967785" y="3227083"/>
            <a:ext cx="6632812" cy="7573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00" b="1" dirty="0" err="1"/>
              <a:t>вторинну</a:t>
            </a:r>
            <a:r>
              <a:rPr lang="ru-RU" sz="2300" b="1" dirty="0"/>
              <a:t> </a:t>
            </a:r>
            <a:r>
              <a:rPr lang="ru-RU" sz="2300" b="1" dirty="0" err="1"/>
              <a:t>переробку</a:t>
            </a:r>
            <a:r>
              <a:rPr lang="ru-RU" sz="2300" b="1" dirty="0"/>
              <a:t> </a:t>
            </a:r>
            <a:r>
              <a:rPr lang="ru-RU" sz="2300" b="1" dirty="0" err="1"/>
              <a:t>сировини</a:t>
            </a:r>
            <a:r>
              <a:rPr lang="ru-RU" sz="2300" b="1" dirty="0"/>
              <a:t> </a:t>
            </a:r>
            <a:r>
              <a:rPr lang="ru-RU" sz="2300" dirty="0"/>
              <a:t>— </a:t>
            </a:r>
            <a:r>
              <a:rPr lang="ru-RU" sz="2300" dirty="0" err="1"/>
              <a:t>переробку</a:t>
            </a:r>
            <a:r>
              <a:rPr lang="ru-RU" sz="2300" dirty="0"/>
              <a:t> </a:t>
            </a:r>
            <a:r>
              <a:rPr lang="ru-RU" sz="2300" dirty="0" err="1"/>
              <a:t>деяких</a:t>
            </a:r>
            <a:r>
              <a:rPr lang="ru-RU" sz="2300" dirty="0"/>
              <a:t> </a:t>
            </a:r>
            <a:r>
              <a:rPr lang="ru-RU" sz="2300" dirty="0" err="1"/>
              <a:t>використаних</a:t>
            </a:r>
            <a:r>
              <a:rPr lang="ru-RU" sz="2300" dirty="0"/>
              <a:t> </a:t>
            </a:r>
            <a:r>
              <a:rPr lang="ru-RU" sz="2300" dirty="0" err="1"/>
              <a:t>виробів</a:t>
            </a:r>
            <a:r>
              <a:rPr lang="ru-RU" sz="2300" dirty="0"/>
              <a:t> на </a:t>
            </a:r>
            <a:r>
              <a:rPr lang="ru-RU" sz="2300" dirty="0" err="1"/>
              <a:t>нові</a:t>
            </a:r>
            <a:r>
              <a:rPr lang="ru-RU" sz="2300" dirty="0" smtClean="0"/>
              <a:t>;</a:t>
            </a:r>
            <a:endParaRPr lang="ru-RU" sz="23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7797" y="2036673"/>
            <a:ext cx="4230806" cy="655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cap="all" dirty="0" err="1"/>
              <a:t>Крім</a:t>
            </a:r>
            <a:r>
              <a:rPr lang="ru-RU" sz="2000" cap="all" dirty="0"/>
              <a:t> того, </a:t>
            </a:r>
            <a:r>
              <a:rPr lang="ru-RU" sz="2000" cap="all" dirty="0" err="1"/>
              <a:t>впроваджують</a:t>
            </a:r>
            <a:r>
              <a:rPr lang="ru-RU" sz="2000" cap="all" dirty="0" smtClean="0"/>
              <a:t>:</a:t>
            </a:r>
            <a:endParaRPr lang="ru-RU" sz="2000" b="1" cap="all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Двойная стрелка вверх/вниз 12"/>
          <p:cNvSpPr/>
          <p:nvPr/>
        </p:nvSpPr>
        <p:spPr>
          <a:xfrm>
            <a:off x="2497540" y="2766645"/>
            <a:ext cx="491319" cy="1156096"/>
          </a:xfrm>
          <a:prstGeom prst="up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9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2" t="18707" b="15821"/>
          <a:stretch/>
        </p:blipFill>
        <p:spPr>
          <a:xfrm>
            <a:off x="9032703" y="745858"/>
            <a:ext cx="2448814" cy="2575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4" t="19104" r="10376" b="38706"/>
          <a:stretch/>
        </p:blipFill>
        <p:spPr>
          <a:xfrm>
            <a:off x="8770681" y="4279316"/>
            <a:ext cx="2407607" cy="2033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131" y="0"/>
            <a:ext cx="10340454" cy="682895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err="1"/>
              <a:t>Вплив</a:t>
            </a:r>
            <a:r>
              <a:rPr lang="ru-RU" sz="3200" b="1" dirty="0"/>
              <a:t> техногенного </a:t>
            </a:r>
            <a:r>
              <a:rPr lang="ru-RU" sz="3200" b="1" dirty="0" err="1"/>
              <a:t>середовища</a:t>
            </a:r>
            <a:r>
              <a:rPr lang="ru-RU" sz="3200" b="1" dirty="0"/>
              <a:t> на </a:t>
            </a:r>
            <a:r>
              <a:rPr lang="ru-RU" sz="3200" b="1" dirty="0" err="1"/>
              <a:t>довкілля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2" t="15506" r="16492" b="18990"/>
          <a:stretch/>
        </p:blipFill>
        <p:spPr>
          <a:xfrm>
            <a:off x="4081978" y="1083005"/>
            <a:ext cx="4232757" cy="2279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476834" y="682895"/>
            <a:ext cx="5443042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</a:rPr>
              <a:t>Щороку</a:t>
            </a:r>
            <a:r>
              <a:rPr lang="ru-RU" dirty="0">
                <a:solidFill>
                  <a:schemeClr val="bg1"/>
                </a:solidFill>
              </a:rPr>
              <a:t>, в </a:t>
            </a:r>
            <a:r>
              <a:rPr lang="ru-RU" dirty="0" err="1">
                <a:solidFill>
                  <a:schemeClr val="bg1"/>
                </a:solidFill>
              </a:rPr>
              <a:t>третю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суботу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квітня</a:t>
            </a:r>
            <a:r>
              <a:rPr lang="ru-RU" dirty="0">
                <a:solidFill>
                  <a:schemeClr val="bg1"/>
                </a:solidFill>
              </a:rPr>
              <a:t>, в </a:t>
            </a:r>
            <a:r>
              <a:rPr lang="ru-RU" dirty="0" err="1">
                <a:solidFill>
                  <a:schemeClr val="bg1"/>
                </a:solidFill>
              </a:rPr>
              <a:t>Україні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відзначається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" t="27462" r="17716" b="19603"/>
          <a:stretch/>
        </p:blipFill>
        <p:spPr>
          <a:xfrm>
            <a:off x="743064" y="802942"/>
            <a:ext cx="2636945" cy="246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48"/>
          <a:stretch/>
        </p:blipFill>
        <p:spPr>
          <a:xfrm>
            <a:off x="2399517" y="1554344"/>
            <a:ext cx="1804540" cy="2724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3" t="19702" r="3383" b="10248"/>
          <a:stretch/>
        </p:blipFill>
        <p:spPr>
          <a:xfrm>
            <a:off x="3873824" y="3422376"/>
            <a:ext cx="4649063" cy="2797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14327" r="33831" b="6667"/>
          <a:stretch/>
        </p:blipFill>
        <p:spPr>
          <a:xfrm>
            <a:off x="862503" y="3575713"/>
            <a:ext cx="2517506" cy="2644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1" t="15094" r="14017" b="16442"/>
          <a:stretch/>
        </p:blipFill>
        <p:spPr>
          <a:xfrm>
            <a:off x="8408153" y="2411691"/>
            <a:ext cx="2960432" cy="2021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860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8526" y="681880"/>
            <a:ext cx="6230202" cy="682895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ПІДСУМКИ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1943" y="1962962"/>
            <a:ext cx="10563367" cy="3416320"/>
          </a:xfrm>
          <a:prstGeom prst="rect">
            <a:avLst/>
          </a:prstGeom>
          <a:solidFill>
            <a:srgbClr val="9DFB69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/>
              <a:t>Змінюючи</a:t>
            </a:r>
            <a:r>
              <a:rPr lang="ru-RU" sz="2400" dirty="0"/>
              <a:t> </a:t>
            </a:r>
            <a:r>
              <a:rPr lang="ru-RU" sz="2400" dirty="0" err="1"/>
              <a:t>навколишнє</a:t>
            </a:r>
            <a:r>
              <a:rPr lang="ru-RU" sz="2400" dirty="0"/>
              <a:t> </a:t>
            </a:r>
            <a:r>
              <a:rPr lang="ru-RU" sz="2400" dirty="0" err="1"/>
              <a:t>середовище</a:t>
            </a:r>
            <a:r>
              <a:rPr lang="ru-RU" sz="2400" dirty="0"/>
              <a:t>, </a:t>
            </a:r>
            <a:r>
              <a:rPr lang="ru-RU" sz="2400" dirty="0" err="1"/>
              <a:t>удосконалюючи</a:t>
            </a:r>
            <a:r>
              <a:rPr lang="ru-RU" sz="2400" dirty="0"/>
              <a:t> </a:t>
            </a:r>
            <a:r>
              <a:rPr lang="ru-RU" sz="2400" dirty="0" err="1"/>
              <a:t>технічні</a:t>
            </a:r>
            <a:r>
              <a:rPr lang="ru-RU" sz="2400" dirty="0"/>
              <a:t> </a:t>
            </a:r>
            <a:r>
              <a:rPr lang="ru-RU" sz="2400" dirty="0" err="1"/>
              <a:t>пристрої</a:t>
            </a:r>
            <a:r>
              <a:rPr lang="ru-RU" sz="2400" dirty="0"/>
              <a:t>, люди </a:t>
            </a:r>
            <a:r>
              <a:rPr lang="ru-RU" sz="2400" dirty="0" err="1"/>
              <a:t>прагнуть</a:t>
            </a:r>
            <a:r>
              <a:rPr lang="ru-RU" sz="2400" dirty="0"/>
              <a:t> </a:t>
            </a:r>
            <a:r>
              <a:rPr lang="ru-RU" sz="2400" dirty="0" err="1"/>
              <a:t>задовольнити</a:t>
            </a:r>
            <a:r>
              <a:rPr lang="ru-RU" sz="2400" dirty="0"/>
              <a:t> </a:t>
            </a:r>
            <a:r>
              <a:rPr lang="ru-RU" sz="2400" dirty="0" err="1"/>
              <a:t>свої</a:t>
            </a:r>
            <a:r>
              <a:rPr lang="ru-RU" sz="2400" dirty="0"/>
              <a:t> потреби</a:t>
            </a:r>
            <a:r>
              <a:rPr lang="ru-RU" sz="2400" dirty="0" smtClean="0"/>
              <a:t>.</a:t>
            </a:r>
          </a:p>
          <a:p>
            <a:pPr algn="ctr"/>
            <a:r>
              <a:rPr lang="ru-RU" sz="2400" dirty="0" smtClean="0"/>
              <a:t> </a:t>
            </a:r>
          </a:p>
          <a:p>
            <a:pPr algn="ctr"/>
            <a:r>
              <a:rPr lang="ru-RU" sz="2400" dirty="0" err="1" smtClean="0"/>
              <a:t>Проте</a:t>
            </a:r>
            <a:r>
              <a:rPr lang="ru-RU" sz="2400" dirty="0" smtClean="0"/>
              <a:t> </a:t>
            </a:r>
            <a:r>
              <a:rPr lang="ru-RU" sz="2400" dirty="0" err="1"/>
              <a:t>діяльність</a:t>
            </a:r>
            <a:r>
              <a:rPr lang="ru-RU" sz="2400" dirty="0"/>
              <a:t> людей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спричинити</a:t>
            </a:r>
            <a:r>
              <a:rPr lang="ru-RU" sz="2400" dirty="0"/>
              <a:t> </a:t>
            </a:r>
            <a:r>
              <a:rPr lang="ru-RU" sz="2400" dirty="0" err="1"/>
              <a:t>техногенні</a:t>
            </a:r>
            <a:r>
              <a:rPr lang="ru-RU" sz="2400" dirty="0"/>
              <a:t> та </a:t>
            </a:r>
            <a:r>
              <a:rPr lang="ru-RU" sz="2400" dirty="0" err="1"/>
              <a:t>екологічні</a:t>
            </a:r>
            <a:r>
              <a:rPr lang="ru-RU" sz="2400" dirty="0"/>
              <a:t> </a:t>
            </a:r>
            <a:r>
              <a:rPr lang="ru-RU" sz="2400" dirty="0" err="1"/>
              <a:t>небезпеки</a:t>
            </a:r>
            <a:r>
              <a:rPr lang="ru-RU" sz="2400" dirty="0"/>
              <a:t>, як для </a:t>
            </a:r>
            <a:r>
              <a:rPr lang="ru-RU" sz="2400" dirty="0" err="1"/>
              <a:t>довкілля</a:t>
            </a:r>
            <a:r>
              <a:rPr lang="ru-RU" sz="2400" dirty="0"/>
              <a:t>, так і для </a:t>
            </a:r>
            <a:r>
              <a:rPr lang="ru-RU" sz="2400" dirty="0" err="1"/>
              <a:t>самої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. </a:t>
            </a:r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err="1" smtClean="0"/>
              <a:t>Кожна</a:t>
            </a:r>
            <a:r>
              <a:rPr lang="ru-RU" sz="2400" dirty="0" smtClean="0"/>
              <a:t> </a:t>
            </a:r>
            <a:r>
              <a:rPr lang="ru-RU" sz="2400" dirty="0" err="1"/>
              <a:t>людина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та повинна </a:t>
            </a:r>
            <a:r>
              <a:rPr lang="ru-RU" sz="2400" dirty="0" err="1"/>
              <a:t>дбати</a:t>
            </a:r>
            <a:r>
              <a:rPr lang="ru-RU" sz="2400" dirty="0"/>
              <a:t> про </a:t>
            </a:r>
            <a:r>
              <a:rPr lang="ru-RU" sz="2400" dirty="0" err="1"/>
              <a:t>збереження</a:t>
            </a:r>
            <a:r>
              <a:rPr lang="ru-RU" sz="2400" dirty="0"/>
              <a:t> і </a:t>
            </a:r>
            <a:r>
              <a:rPr lang="ru-RU" sz="2400" dirty="0" err="1"/>
              <a:t>відновлення</a:t>
            </a:r>
            <a:r>
              <a:rPr lang="ru-RU" sz="2400" dirty="0"/>
              <a:t> </a:t>
            </a:r>
            <a:r>
              <a:rPr lang="ru-RU" sz="2400" dirty="0" err="1"/>
              <a:t>довкілля</a:t>
            </a:r>
            <a:r>
              <a:rPr lang="ru-RU" sz="2400" dirty="0" smtClean="0"/>
              <a:t>.</a:t>
            </a:r>
          </a:p>
          <a:p>
            <a:pPr algn="ctr"/>
            <a:r>
              <a:rPr lang="ru-RU" sz="2400" dirty="0" smtClean="0"/>
              <a:t> </a:t>
            </a:r>
          </a:p>
          <a:p>
            <a:pPr algn="ctr"/>
            <a:r>
              <a:rPr lang="ru-RU" sz="2400" dirty="0" err="1" smtClean="0"/>
              <a:t>Щоденні</a:t>
            </a:r>
            <a:r>
              <a:rPr lang="ru-RU" sz="2400" dirty="0" smtClean="0"/>
              <a:t> </a:t>
            </a:r>
            <a:r>
              <a:rPr lang="ru-RU" sz="2400" dirty="0"/>
              <a:t>кроки в </a:t>
            </a:r>
            <a:r>
              <a:rPr lang="ru-RU" sz="2400" dirty="0" err="1"/>
              <a:t>цьому</a:t>
            </a:r>
            <a:r>
              <a:rPr lang="ru-RU" sz="2400" dirty="0"/>
              <a:t> </a:t>
            </a:r>
            <a:r>
              <a:rPr lang="ru-RU" sz="2400" dirty="0" err="1"/>
              <a:t>напрямку</a:t>
            </a:r>
            <a:r>
              <a:rPr lang="ru-RU" sz="2400" dirty="0"/>
              <a:t> </a:t>
            </a:r>
            <a:r>
              <a:rPr lang="ru-RU" sz="2400" dirty="0" err="1"/>
              <a:t>покращать</a:t>
            </a:r>
            <a:r>
              <a:rPr lang="ru-RU" sz="2400" dirty="0"/>
              <a:t> </a:t>
            </a:r>
            <a:r>
              <a:rPr lang="ru-RU" sz="2400" dirty="0" err="1"/>
              <a:t>здоров’я</a:t>
            </a:r>
            <a:r>
              <a:rPr lang="ru-RU" sz="2400" dirty="0"/>
              <a:t> та </a:t>
            </a:r>
            <a:r>
              <a:rPr lang="ru-RU" sz="2400" dirty="0" err="1"/>
              <a:t>убезпечать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05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236" y="654585"/>
            <a:ext cx="9158784" cy="682895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ДОМАШНЄ ЗАВДАННЯ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34236" y="1583139"/>
            <a:ext cx="9158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i="0" dirty="0" smtClean="0">
                <a:effectLst/>
                <a:latin typeface="+mj-lt"/>
              </a:rPr>
              <a:t>Прочитайте </a:t>
            </a:r>
            <a:r>
              <a:rPr lang="ru-RU" sz="2400" b="1" dirty="0"/>
              <a:t>§3. </a:t>
            </a:r>
            <a:r>
              <a:rPr lang="ru-RU" sz="2400" b="1" dirty="0" smtClean="0"/>
              <a:t>ТЕХНОГЕННЕ СЕРЕДОВИЩЕ</a:t>
            </a:r>
            <a:r>
              <a:rPr lang="ru-RU" sz="2400" b="1" dirty="0"/>
              <a:t>. </a:t>
            </a:r>
            <a:endParaRPr lang="ru-RU" sz="2400" b="1" dirty="0" smtClean="0"/>
          </a:p>
          <a:p>
            <a:r>
              <a:rPr lang="ru-RU" sz="2400" b="1" dirty="0" smtClean="0"/>
              <a:t>ЕКОЛОГІЧН </a:t>
            </a:r>
            <a:r>
              <a:rPr lang="ru-RU" sz="2400" b="1" dirty="0"/>
              <a:t>І ПРОБЛЕМИ ДОВКІЛЛЯ</a:t>
            </a:r>
          </a:p>
          <a:p>
            <a:endParaRPr lang="uk-UA" sz="2400" b="1" dirty="0">
              <a:latin typeface="+mj-lt"/>
            </a:endParaRPr>
          </a:p>
          <a:p>
            <a:r>
              <a:rPr lang="ru-RU" sz="2400" b="1" dirty="0" smtClean="0">
                <a:latin typeface="+mj-lt"/>
              </a:rPr>
              <a:t>2. </a:t>
            </a:r>
            <a:r>
              <a:rPr lang="ru-RU" sz="2400" b="1" dirty="0" smtClean="0">
                <a:latin typeface="+mj-lt"/>
              </a:rPr>
              <a:t>Пройти тести за </a:t>
            </a:r>
            <a:r>
              <a:rPr lang="ru-RU" sz="2400" b="1" dirty="0" err="1" smtClean="0">
                <a:latin typeface="+mj-lt"/>
              </a:rPr>
              <a:t>посиланням</a:t>
            </a:r>
            <a:r>
              <a:rPr lang="ru-RU" sz="2400" b="1" smtClean="0">
                <a:latin typeface="+mj-lt"/>
              </a:rPr>
              <a:t> на </a:t>
            </a:r>
            <a:r>
              <a:rPr lang="ru-RU" sz="2400" b="1" dirty="0" err="1" smtClean="0">
                <a:latin typeface="+mj-lt"/>
              </a:rPr>
              <a:t>Всеосвіті</a:t>
            </a:r>
            <a:r>
              <a:rPr lang="ru-RU" sz="2400" b="1" dirty="0" smtClean="0">
                <a:latin typeface="+mj-lt"/>
              </a:rPr>
              <a:t>.</a:t>
            </a:r>
            <a:endParaRPr lang="ru-RU" sz="2400" dirty="0" smtClean="0"/>
          </a:p>
          <a:p>
            <a:r>
              <a:rPr lang="ru-RU" sz="2400" b="1" dirty="0"/>
              <a:t>                     </a:t>
            </a:r>
            <a:r>
              <a:rPr lang="ru-RU" sz="2400" b="1" dirty="0" smtClean="0">
                <a:latin typeface="+mj-lt"/>
              </a:rPr>
              <a:t>                        </a:t>
            </a:r>
            <a:endParaRPr lang="uk-UA" sz="2400" b="1" dirty="0" smtClean="0">
              <a:latin typeface="+mj-lt"/>
            </a:endParaRPr>
          </a:p>
          <a:p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4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500</TotalTime>
  <Words>328</Words>
  <Application>Microsoft Office PowerPoint</Application>
  <PresentationFormat>Широкоэкранный</PresentationFormat>
  <Paragraphs>58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Unicode MS</vt:lpstr>
      <vt:lpstr>Garamond</vt:lpstr>
      <vt:lpstr>Roboto</vt:lpstr>
      <vt:lpstr>Wingdings</vt:lpstr>
      <vt:lpstr>Натуральные материалы</vt:lpstr>
      <vt:lpstr>§3. ТЕХНОГЕННЕ СЕРЕДОВИЩЕ.  ЕКОЛОГІЧНІ ПРОБЛЕМИ ДОВКІЛЛЯ</vt:lpstr>
      <vt:lpstr>Презентация PowerPoint</vt:lpstr>
      <vt:lpstr>Презентация PowerPoint</vt:lpstr>
      <vt:lpstr>Презентация PowerPoint</vt:lpstr>
      <vt:lpstr>Вплив техногенного середовища на довкілля</vt:lpstr>
      <vt:lpstr>Щоб зберегти природу, люди висаджують ліси, створюють парки, заказники та заповідники, очищають водойми, захищають зникаючі види рослин і тварин, поширюють екологічні знання.</vt:lpstr>
      <vt:lpstr>Вплив техногенного середовища на довкілля</vt:lpstr>
      <vt:lpstr>ПІДСУМКИ</vt:lpstr>
      <vt:lpstr>ДОМАШНЄ ЗАВДАННЯ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Цілісність здоров’я </dc:title>
  <dc:creator>Lenovo ThinkPad</dc:creator>
  <cp:lastModifiedBy>PC-HOME</cp:lastModifiedBy>
  <cp:revision>50</cp:revision>
  <dcterms:created xsi:type="dcterms:W3CDTF">2022-09-01T17:25:07Z</dcterms:created>
  <dcterms:modified xsi:type="dcterms:W3CDTF">2022-09-21T09:40:26Z</dcterms:modified>
</cp:coreProperties>
</file>