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25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34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61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03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42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17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83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66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89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26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C0C86-7B2E-49DF-B4BA-8806ECCA5EC4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EDD91-9513-4278-B0CF-6E887257B5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1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uk-UA" b="1" dirty="0"/>
              <a:t>Іван Мазепа: зрадник чи патріот?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5603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1. Опрацювати відповідний матеріал підручника.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2. Скласти історичний портрет І. Мазепи.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1452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 уроку: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1.Відносини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Мазепи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Петром І.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2.Подальше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Мазепою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3.Іван Мазепа: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зрадник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патріот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8097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dirty="0" smtClean="0"/>
              <a:t>Правила </a:t>
            </a:r>
            <a:r>
              <a:rPr lang="ru-RU" dirty="0" err="1" smtClean="0"/>
              <a:t>роботи</a:t>
            </a:r>
            <a:r>
              <a:rPr lang="ru-RU" dirty="0" smtClean="0"/>
              <a:t> на </a:t>
            </a:r>
            <a:r>
              <a:rPr lang="ru-RU" dirty="0" err="1" smtClean="0"/>
              <a:t>уроці-диспуті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 numCol="2">
            <a:normAutofit fontScale="92500" lnSpcReduction="20000"/>
          </a:bodyPr>
          <a:lstStyle/>
          <a:p>
            <a:pPr marL="0" indent="0">
              <a:buNone/>
            </a:pPr>
            <a:r>
              <a:rPr lang="uk-UA" b="1" u="sng" dirty="0">
                <a:solidFill>
                  <a:srgbClr val="FF0000"/>
                </a:solidFill>
              </a:rPr>
              <a:t>Дозволяється: </a:t>
            </a:r>
            <a:endParaRPr lang="ru-RU" b="1" u="sng" dirty="0">
              <a:solidFill>
                <a:srgbClr val="FF0000"/>
              </a:solidFill>
            </a:endParaRPr>
          </a:p>
          <a:p>
            <a:pPr lvl="0"/>
            <a:r>
              <a:rPr lang="ru-RU" dirty="0" err="1"/>
              <a:t>Висловлюватися</a:t>
            </a:r>
            <a:r>
              <a:rPr lang="ru-RU" dirty="0"/>
              <a:t> по </a:t>
            </a:r>
            <a:r>
              <a:rPr lang="ru-RU" dirty="0" err="1"/>
              <a:t>черзі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дотримуватися</a:t>
            </a:r>
            <a:r>
              <a:rPr lang="ru-RU" dirty="0"/>
              <a:t> теми;</a:t>
            </a:r>
          </a:p>
          <a:p>
            <a:pPr lvl="0"/>
            <a:r>
              <a:rPr lang="ru-RU" dirty="0"/>
              <a:t>бути </a:t>
            </a:r>
            <a:r>
              <a:rPr lang="ru-RU" dirty="0" err="1"/>
              <a:t>активним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виявляти</a:t>
            </a:r>
            <a:r>
              <a:rPr lang="ru-RU" dirty="0"/>
              <a:t> </a:t>
            </a:r>
            <a:r>
              <a:rPr lang="ru-RU" dirty="0" err="1"/>
              <a:t>доброзичливість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висловлювати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думки </a:t>
            </a:r>
            <a:r>
              <a:rPr lang="ru-RU" dirty="0" err="1"/>
              <a:t>чітко</a:t>
            </a:r>
            <a:r>
              <a:rPr lang="ru-RU" dirty="0"/>
              <a:t>, </a:t>
            </a:r>
            <a:r>
              <a:rPr lang="ru-RU" dirty="0" err="1"/>
              <a:t>лаконічно</a:t>
            </a:r>
            <a:r>
              <a:rPr lang="ru-RU" dirty="0"/>
              <a:t>;</a:t>
            </a:r>
          </a:p>
          <a:p>
            <a:r>
              <a:rPr lang="uk-UA" b="1" u="sng" dirty="0">
                <a:solidFill>
                  <a:srgbClr val="FF0000"/>
                </a:solidFill>
              </a:rPr>
              <a:t>Не дозволяється:</a:t>
            </a:r>
            <a:endParaRPr lang="ru-RU" u="sng" dirty="0">
              <a:solidFill>
                <a:srgbClr val="FF0000"/>
              </a:solidFill>
            </a:endParaRPr>
          </a:p>
          <a:p>
            <a:pPr lvl="0"/>
            <a:r>
              <a:rPr lang="ru-RU" dirty="0" err="1"/>
              <a:t>пліткувати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 </a:t>
            </a:r>
            <a:r>
              <a:rPr lang="ru-RU" dirty="0" err="1"/>
              <a:t>насміхатися</a:t>
            </a:r>
            <a:r>
              <a:rPr lang="ru-RU" dirty="0"/>
              <a:t> над </a:t>
            </a:r>
            <a:r>
              <a:rPr lang="ru-RU" dirty="0" err="1"/>
              <a:t>невпевненими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бути </a:t>
            </a:r>
            <a:r>
              <a:rPr lang="ru-RU" dirty="0" err="1"/>
              <a:t>пасивним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не </a:t>
            </a:r>
            <a:r>
              <a:rPr lang="ru-RU" dirty="0" err="1"/>
              <a:t>дотримуватися</a:t>
            </a:r>
            <a:r>
              <a:rPr lang="ru-RU" dirty="0"/>
              <a:t> теми;</a:t>
            </a:r>
          </a:p>
          <a:p>
            <a:pPr lvl="0"/>
            <a:r>
              <a:rPr lang="ru-RU" dirty="0"/>
              <a:t>бути </a:t>
            </a:r>
            <a:r>
              <a:rPr lang="ru-RU" dirty="0" err="1"/>
              <a:t>неуважним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0545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  <a:solidFill>
            <a:srgbClr val="FF000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Іван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Мазепа: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зрадник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мудрий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 smtClean="0">
                <a:latin typeface="Times New Roman" pitchFamily="18" charset="0"/>
                <a:cs typeface="Times New Roman" pitchFamily="18" charset="0"/>
              </a:rPr>
              <a:t>керманич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26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Івана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Мазепи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і Петра І»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308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7200" dirty="0" smtClean="0">
                <a:latin typeface="Times New Roman" pitchFamily="18" charset="0"/>
                <a:cs typeface="Times New Roman" pitchFamily="18" charset="0"/>
              </a:rPr>
              <a:t>Плани </a:t>
            </a:r>
          </a:p>
          <a:p>
            <a:pPr marL="0" indent="0" algn="ctr">
              <a:buNone/>
            </a:pPr>
            <a:r>
              <a:rPr lang="uk-UA" sz="7200" dirty="0" smtClean="0">
                <a:latin typeface="Times New Roman" pitchFamily="18" charset="0"/>
                <a:cs typeface="Times New Roman" pitchFamily="18" charset="0"/>
              </a:rPr>
              <a:t>Івана Мазепи щодо Гетьманщини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151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686800" y="274638"/>
            <a:ext cx="277688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Гетьман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І.Мазепа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безпринципна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хитра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. Все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переходив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слабкого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сильного покровителя,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обманним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шляхом входив у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довіру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плів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підступні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тенета </a:t>
            </a:r>
            <a:r>
              <a:rPr lang="ru-RU" sz="4000" i="1" dirty="0" err="1" smtClean="0">
                <a:latin typeface="Times New Roman" pitchFamily="18" charset="0"/>
                <a:cs typeface="Times New Roman" pitchFamily="18" charset="0"/>
              </a:rPr>
              <a:t>змов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marL="0" indent="0" algn="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В.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Сарбей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В.Смолій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12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Умови українсько-шведського договору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незалежною</a:t>
            </a:r>
            <a:r>
              <a:rPr lang="ru-RU" dirty="0"/>
              <a:t> і </a:t>
            </a:r>
            <a:r>
              <a:rPr lang="ru-RU" dirty="0" err="1"/>
              <a:t>вільною</a:t>
            </a:r>
            <a:r>
              <a:rPr lang="ru-RU" dirty="0"/>
              <a:t>.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загарбані</a:t>
            </a:r>
            <a:r>
              <a:rPr lang="ru-RU" dirty="0"/>
              <a:t> </a:t>
            </a:r>
            <a:r>
              <a:rPr lang="ru-RU" dirty="0" err="1"/>
              <a:t>Москвою</a:t>
            </a:r>
            <a:r>
              <a:rPr lang="ru-RU" dirty="0"/>
              <a:t>, </a:t>
            </a:r>
            <a:r>
              <a:rPr lang="ru-RU" dirty="0" err="1"/>
              <a:t>повертаються</a:t>
            </a:r>
            <a:r>
              <a:rPr lang="ru-RU" dirty="0"/>
              <a:t> назад </a:t>
            </a:r>
            <a:r>
              <a:rPr lang="ru-RU" dirty="0" err="1"/>
              <a:t>Україні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/>
              <a:t>Шведський</a:t>
            </a:r>
            <a:r>
              <a:rPr lang="ru-RU" dirty="0" smtClean="0"/>
              <a:t> </a:t>
            </a:r>
            <a:r>
              <a:rPr lang="ru-RU" dirty="0"/>
              <a:t>король </a:t>
            </a:r>
            <a:r>
              <a:rPr lang="ru-RU" dirty="0" err="1"/>
              <a:t>зобов’язувався</a:t>
            </a:r>
            <a:r>
              <a:rPr lang="ru-RU" dirty="0"/>
              <a:t> </a:t>
            </a:r>
            <a:r>
              <a:rPr lang="ru-RU" dirty="0" err="1"/>
              <a:t>захищати</a:t>
            </a:r>
            <a:r>
              <a:rPr lang="ru-RU" dirty="0"/>
              <a:t> </a:t>
            </a:r>
            <a:r>
              <a:rPr lang="ru-RU" dirty="0" err="1"/>
              <a:t>Українську</a:t>
            </a:r>
            <a:r>
              <a:rPr lang="ru-RU" dirty="0"/>
              <a:t> державу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ворогів</a:t>
            </a:r>
            <a:r>
              <a:rPr lang="ru-RU" dirty="0"/>
              <a:t>, коли про </a:t>
            </a:r>
            <a:r>
              <a:rPr lang="ru-RU" dirty="0" err="1"/>
              <a:t>це</a:t>
            </a:r>
            <a:r>
              <a:rPr lang="ru-RU" dirty="0"/>
              <a:t> попросить </a:t>
            </a:r>
            <a:r>
              <a:rPr lang="ru-RU" dirty="0" err="1"/>
              <a:t>гетьман</a:t>
            </a:r>
            <a:r>
              <a:rPr lang="ru-RU" dirty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Мазепа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довічним</a:t>
            </a:r>
            <a:r>
              <a:rPr lang="ru-RU" dirty="0"/>
              <a:t> </a:t>
            </a:r>
            <a:r>
              <a:rPr lang="ru-RU" smtClean="0"/>
              <a:t>гетьманом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/>
              <a:t>Шведський</a:t>
            </a:r>
            <a:r>
              <a:rPr lang="ru-RU" dirty="0" smtClean="0"/>
              <a:t> </a:t>
            </a:r>
            <a:r>
              <a:rPr lang="ru-RU" dirty="0"/>
              <a:t>король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претендувати</a:t>
            </a:r>
            <a:r>
              <a:rPr lang="ru-RU" dirty="0"/>
              <a:t> на посаду князя в </a:t>
            </a:r>
            <a:r>
              <a:rPr lang="ru-RU" dirty="0" err="1"/>
              <a:t>Україні</a:t>
            </a:r>
            <a:r>
              <a:rPr lang="ru-RU" dirty="0"/>
              <a:t>, але для </a:t>
            </a:r>
            <a:r>
              <a:rPr lang="ru-RU" dirty="0" err="1"/>
              <a:t>стратегічних</a:t>
            </a:r>
            <a:r>
              <a:rPr lang="ru-RU" dirty="0"/>
              <a:t> потреб </a:t>
            </a:r>
            <a:r>
              <a:rPr lang="ru-RU" dirty="0" err="1"/>
              <a:t>шведське</a:t>
            </a:r>
            <a:r>
              <a:rPr lang="ru-RU" dirty="0"/>
              <a:t> </a:t>
            </a:r>
            <a:r>
              <a:rPr lang="ru-RU" dirty="0" err="1"/>
              <a:t>військо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займати</a:t>
            </a:r>
            <a:r>
              <a:rPr lang="ru-RU" dirty="0"/>
              <a:t> </a:t>
            </a:r>
            <a:r>
              <a:rPr lang="ru-RU" dirty="0" err="1"/>
              <a:t>п’ять</a:t>
            </a:r>
            <a:r>
              <a:rPr lang="ru-RU" dirty="0"/>
              <a:t> </a:t>
            </a:r>
            <a:r>
              <a:rPr lang="ru-RU" dirty="0" err="1" smtClean="0"/>
              <a:t>українських</a:t>
            </a:r>
            <a:r>
              <a:rPr lang="ru-RU" dirty="0" smtClean="0"/>
              <a:t> </a:t>
            </a:r>
            <a:r>
              <a:rPr lang="ru-RU" dirty="0" err="1" smtClean="0"/>
              <a:t>міст</a:t>
            </a:r>
            <a:r>
              <a:rPr lang="ru-RU" dirty="0"/>
              <a:t>: Стародуб, Мглин, Батурин, Полтаву, Гадяч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786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136904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83217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228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Іван Мазепа: зрадник чи патріот? </vt:lpstr>
      <vt:lpstr>План уроку: </vt:lpstr>
      <vt:lpstr>Правила роботи на уроці-диспуті </vt:lpstr>
      <vt:lpstr>Презентация PowerPoint</vt:lpstr>
      <vt:lpstr>Презентация PowerPoint</vt:lpstr>
      <vt:lpstr>Презентация PowerPoint</vt:lpstr>
      <vt:lpstr>Презентация PowerPoint</vt:lpstr>
      <vt:lpstr>Умови українсько-шведського договору</vt:lpstr>
      <vt:lpstr>Презентация PowerPoint</vt:lpstr>
      <vt:lpstr>Домашнє завдання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Іван Мазепа: зрадник чи патріот?</dc:title>
  <dc:creator>Оля</dc:creator>
  <cp:lastModifiedBy>Оля</cp:lastModifiedBy>
  <cp:revision>4</cp:revision>
  <dcterms:created xsi:type="dcterms:W3CDTF">2020-01-21T18:55:24Z</dcterms:created>
  <dcterms:modified xsi:type="dcterms:W3CDTF">2020-01-22T19:29:09Z</dcterms:modified>
</cp:coreProperties>
</file>