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7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6" r:id="rId11"/>
    <p:sldId id="265" r:id="rId12"/>
    <p:sldId id="263" r:id="rId13"/>
    <p:sldId id="262" r:id="rId14"/>
    <p:sldId id="268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75" d="100"/>
          <a:sy n="75" d="100"/>
        </p:scale>
        <p:origin x="-41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2.png"/><Relationship Id="rId7" Type="http://schemas.openxmlformats.org/officeDocument/2006/relationships/image" Target="../media/image5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audio" Target="../media/audio1.wav"/><Relationship Id="rId4" Type="http://schemas.openxmlformats.org/officeDocument/2006/relationships/image" Target="../media/image32.pn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0.png"/><Relationship Id="rId7" Type="http://schemas.openxmlformats.org/officeDocument/2006/relationships/image" Target="../media/image5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0.png"/><Relationship Id="rId7" Type="http://schemas.openxmlformats.org/officeDocument/2006/relationships/image" Target="../media/image4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7.png"/><Relationship Id="rId7" Type="http://schemas.openxmlformats.org/officeDocument/2006/relationships/audio" Target="../media/audio1.wav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47.jpeg"/><Relationship Id="rId4" Type="http://schemas.openxmlformats.org/officeDocument/2006/relationships/image" Target="../media/image18.pn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8.png"/><Relationship Id="rId7" Type="http://schemas.openxmlformats.org/officeDocument/2006/relationships/image" Target="../media/image4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8621" y="3657600"/>
            <a:ext cx="10684042" cy="27432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Виконавець:              Команда </a:t>
            </a:r>
            <a:r>
              <a:rPr lang="uk-UA" sz="4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Люботинської</a:t>
            </a:r>
            <a:r>
              <a:rPr lang="uk-UA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загальноосвітньої</a:t>
            </a:r>
            <a:br>
              <a:rPr lang="uk-UA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школи І-ІІІ ступенів № 6</a:t>
            </a:r>
            <a:br>
              <a:rPr lang="uk-UA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Dream Team</a:t>
            </a:r>
            <a:endParaRPr lang="ru-RU" sz="4000" b="1" i="1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80" y="300789"/>
            <a:ext cx="1722203" cy="509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9" y="5645027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5190" y="1540042"/>
            <a:ext cx="10034336" cy="101566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“Паркова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зона </a:t>
            </a:r>
            <a:r>
              <a:rPr lang="uk-UA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відпочинку”</a:t>
            </a:r>
            <a:endParaRPr lang="uk-U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688" y="2243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18" y="269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2970" y="322942"/>
            <a:ext cx="680703" cy="66342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06700" y="393701"/>
            <a:ext cx="6680200" cy="812799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Створення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Паркової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зони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відпочинку</a:t>
            </a:r>
            <a:r>
              <a:rPr lang="ru-RU" sz="2800" b="1" dirty="0" smtClean="0"/>
              <a:t>»</a:t>
            </a: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812800" y="1231900"/>
            <a:ext cx="7493000" cy="6477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Встановлення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лавок для відпочинку на території парку.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Рисунок 12" descr="изображение_viber_20-07-15_17-04-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400" y="1920875"/>
            <a:ext cx="5008035" cy="3756026"/>
          </a:xfrm>
          <a:prstGeom prst="rect">
            <a:avLst/>
          </a:prstGeom>
        </p:spPr>
      </p:pic>
      <p:pic>
        <p:nvPicPr>
          <p:cNvPr id="15" name="Рисунок 14" descr="изображение_viber_2020-07-15_17-03-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00" y="1219200"/>
            <a:ext cx="4114800" cy="3086100"/>
          </a:xfrm>
          <a:prstGeom prst="rect">
            <a:avLst/>
          </a:prstGeom>
        </p:spPr>
      </p:pic>
      <p:pic>
        <p:nvPicPr>
          <p:cNvPr id="16" name="Рисунок 15" descr="изображение_viber_2020-07-15_17-03-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2100" y="1739900"/>
            <a:ext cx="2419350" cy="3225800"/>
          </a:xfrm>
          <a:prstGeom prst="rect">
            <a:avLst/>
          </a:prstGeom>
        </p:spPr>
      </p:pic>
      <p:pic>
        <p:nvPicPr>
          <p:cNvPr id="17" name="Рисунок 16" descr="изображение_viber_2020-07-15_17-40-51.jpg"/>
          <p:cNvPicPr>
            <a:picLocks noChangeAspect="1"/>
          </p:cNvPicPr>
          <p:nvPr/>
        </p:nvPicPr>
        <p:blipFill>
          <a:blip r:embed="rId9" cstate="print"/>
          <a:srcRect l="18055" t="5185" r="2917"/>
          <a:stretch>
            <a:fillRect/>
          </a:stretch>
        </p:blipFill>
        <p:spPr>
          <a:xfrm>
            <a:off x="7543800" y="3909636"/>
            <a:ext cx="3276600" cy="2948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61542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11" y="6836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5" y="2242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762" y="241128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4" y="440851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908300" y="381001"/>
            <a:ext cx="6578600" cy="965200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Паркова</a:t>
            </a:r>
            <a:r>
              <a:rPr lang="ru-RU" dirty="0" smtClean="0"/>
              <a:t> зона </a:t>
            </a:r>
            <a:r>
              <a:rPr lang="ru-RU" dirty="0" err="1" smtClean="0"/>
              <a:t>відпочинку</a:t>
            </a:r>
            <a:r>
              <a:rPr lang="ru-RU" dirty="0" smtClean="0"/>
              <a:t>»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Рисунок 13" descr="изображение_viber_2020-07-15_17-04-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8700" y="2092324"/>
            <a:ext cx="6083300" cy="4562475"/>
          </a:xfrm>
          <a:prstGeom prst="rect">
            <a:avLst/>
          </a:prstGeom>
        </p:spPr>
      </p:pic>
      <p:pic>
        <p:nvPicPr>
          <p:cNvPr id="13" name="Рисунок 12" descr="изображение_viber_2020-07-15_17-04-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1460500"/>
            <a:ext cx="5858934" cy="439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7845" y="550406"/>
            <a:ext cx="4854732" cy="122759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результат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Задоволені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мешканці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Водяне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м.Люботин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4572000" y="419100"/>
            <a:ext cx="838200" cy="800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изображение_viber_2020-11-03_10-00-15.jpg"/>
          <p:cNvPicPr>
            <a:picLocks noChangeAspect="1"/>
          </p:cNvPicPr>
          <p:nvPr/>
        </p:nvPicPr>
        <p:blipFill>
          <a:blip r:embed="rId3" cstate="print"/>
          <a:srcRect b="25044"/>
          <a:stretch>
            <a:fillRect/>
          </a:stretch>
        </p:blipFill>
        <p:spPr>
          <a:xfrm>
            <a:off x="8362950" y="783165"/>
            <a:ext cx="3613150" cy="3611035"/>
          </a:xfrm>
          <a:prstGeom prst="rect">
            <a:avLst/>
          </a:prstGeom>
        </p:spPr>
      </p:pic>
      <p:pic>
        <p:nvPicPr>
          <p:cNvPr id="6" name="Рисунок 5" descr="изображение_viber_2020-11-03_10-00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3450" y="1739899"/>
            <a:ext cx="3143250" cy="4191000"/>
          </a:xfrm>
          <a:prstGeom prst="rect">
            <a:avLst/>
          </a:prstGeom>
        </p:spPr>
      </p:pic>
      <p:pic>
        <p:nvPicPr>
          <p:cNvPr id="7" name="Рисунок 6" descr="изображение_viber_2020-11-03_11-31-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1854200"/>
            <a:ext cx="2997200" cy="3996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91" y="5346142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416" y="685800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7" y="600235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24061" y="333608"/>
            <a:ext cx="7429012" cy="689076"/>
          </a:xfrm>
        </p:spPr>
        <p:txBody>
          <a:bodyPr/>
          <a:lstStyle/>
          <a:p>
            <a:r>
              <a:rPr lang="uk-UA" dirty="0" smtClean="0"/>
              <a:t>Створення команди</a:t>
            </a:r>
            <a:endParaRPr lang="uk-UA" dirty="0"/>
          </a:p>
        </p:txBody>
      </p:sp>
      <p:pic>
        <p:nvPicPr>
          <p:cNvPr id="14" name="Рисунок 13" descr="84173903_196287454851455_4335461342883348480_n.jpg"/>
          <p:cNvPicPr>
            <a:picLocks noChangeAspect="1"/>
          </p:cNvPicPr>
          <p:nvPr/>
        </p:nvPicPr>
        <p:blipFill>
          <a:blip r:embed="rId7" cstate="print"/>
          <a:srcRect b="5657"/>
          <a:stretch>
            <a:fillRect/>
          </a:stretch>
        </p:blipFill>
        <p:spPr>
          <a:xfrm>
            <a:off x="6051884" y="1729538"/>
            <a:ext cx="5666873" cy="40097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378" y="1225689"/>
            <a:ext cx="6196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Ростик-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(капітан) контролює та допомагає з завданнями інших учасників.</a:t>
            </a:r>
          </a:p>
          <a:p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Максим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(контент-менеджер) розкручує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соцмережах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Даша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(менеджер) пошук партнерів та інвесторів</a:t>
            </a:r>
          </a:p>
          <a:p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Ілля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(дизайнер)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підготовка зони для реалізації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Іван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архітектор) розробка макету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архітектор) розробка макету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(бізнес аналітик) пошук матеріалів та складання кошторису</a:t>
            </a:r>
          </a:p>
          <a:p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Анастасія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(бізнес аналітик)пошук матеріалів та складання кошторису</a:t>
            </a:r>
          </a:p>
          <a:p>
            <a:r>
              <a:rPr lang="uk-UA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Ксюша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(дизайнер)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підготовка зони для реалізації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Альбіна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(дизайнер)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підготовка зони для реалізації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060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6" y="413761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0" y="5936103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312821"/>
            <a:ext cx="8223096" cy="974558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Соціальне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опитування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щодо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проблемних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питань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 descr="89575773_207923367083000_8587185958959448064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7410" y="1070810"/>
            <a:ext cx="3882188" cy="2911641"/>
          </a:xfrm>
          <a:prstGeom prst="rect">
            <a:avLst/>
          </a:prstGeom>
        </p:spPr>
      </p:pic>
      <p:pic>
        <p:nvPicPr>
          <p:cNvPr id="17" name="Рисунок 16" descr="89388782_1093645134367158_1018824873209757696_n.jpg"/>
          <p:cNvPicPr>
            <a:picLocks noChangeAspect="1"/>
          </p:cNvPicPr>
          <p:nvPr/>
        </p:nvPicPr>
        <p:blipFill>
          <a:blip r:embed="rId7" cstate="print"/>
          <a:srcRect l="11095" t="5917"/>
          <a:stretch>
            <a:fillRect/>
          </a:stretch>
        </p:blipFill>
        <p:spPr>
          <a:xfrm>
            <a:off x="4559969" y="3913666"/>
            <a:ext cx="3765884" cy="2944334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70022" y="1293932"/>
            <a:ext cx="676174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Вік опитуваного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Стать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Чого не вистачає в нашому місті?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Що б змінили ви у своєму районі?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Ваше ставлення до змін у місті?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Яким ви бачите місто вашої мрії?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7.Чим би ви допомогли, щоб змінити наше місто?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89355545_207058910384957_3656897866355441664_n.jpg"/>
          <p:cNvPicPr>
            <a:picLocks noChangeAspect="1"/>
          </p:cNvPicPr>
          <p:nvPr/>
        </p:nvPicPr>
        <p:blipFill>
          <a:blip r:embed="rId8" cstate="print"/>
          <a:srcRect l="7125" t="7024" r="4346"/>
          <a:stretch>
            <a:fillRect/>
          </a:stretch>
        </p:blipFill>
        <p:spPr>
          <a:xfrm>
            <a:off x="8329864" y="3815907"/>
            <a:ext cx="3862136" cy="3042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3" y="0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13" y="6042189"/>
            <a:ext cx="1242687" cy="815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6274" cy="731852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35304" y="144380"/>
            <a:ext cx="7922307" cy="61361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Виявлення</a:t>
            </a:r>
            <a:r>
              <a:rPr lang="ru-RU" b="1" dirty="0" smtClean="0"/>
              <a:t> </a:t>
            </a:r>
            <a:r>
              <a:rPr lang="ru-RU" b="1" dirty="0" err="1" smtClean="0"/>
              <a:t>актуальної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endParaRPr lang="ru-RU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80475" y="890337"/>
            <a:ext cx="10816388" cy="56508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Волонтерська служба.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території міста Люботина проживають різні люди, різних соціальних прошарків, які потребують різної допомоги (матеріальної ,фізичної) Не тільки малозабезпечені люди  потребують допомоги, а й люди поважного віку та люди з обмеженими можливостями. Тому, такому контингенту людей потрібна волонтерська допомога. Волонтери зможуть організувати збір потрібних речей: одяг, харчі, канцтовари для дітей,іграшки . Людям з обмеженими можливостями та людям поважного віку, волонтерська служба може сходити за продуктами до магазину, на пошту. Також така служба, може, допомогти переселенцям з АТО.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Сквер пам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яті. 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території Водяного біля старої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Чкаловки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є могила загиблих у роки Другої Світової війни. Сама могила упорядкована учнями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Люботинської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загальноосвітньої школи І-ІІІ ступенів № 6 . Але навколо могили чагарники. Тому потрібно вирубати засохлі  дерева та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викарчувати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кущі, та вирвати, або викосити траву. Посадити молоді саджанці та квіти.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Створення паркової зони для відпочинку.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Чкалівка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один з найчистіших ставків у м. Люботин. Улітку   сюди приходять відпочити багато людей з різних куточків Люботина. І не тільки влітку, але й у різні пори року. На території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Чкалівки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розташований пам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ятник загиблих воїнів у Другій Світовій війні, тому у пам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ятні дати люди приходять до могили, щоб вшанувати пам'ять воїнів та покласти квіти. Дуже актуально зробити паркову зону відпочинку саме на території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Чкалівки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де, можна, було б у будь-який  період року прогулятися та поспілкуватися з друзями, дітьми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 можна було б присісти на лавку,  помилуватися природою та насолодитися тишею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пішоходів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нашому місті тільки на деяких вулицях є тротуари для пішоходів. Це велика проблема. Не всі діти мають можливість під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їжджати до школи. Багато учнів, які добираються, а також після школи ходять на різні гуртки, секції. Більшість дітей ходять самі без дорослих, та ще й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попроїзджій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частині. Тому, відсутність тротуарів є великою проблемою нашого міста. 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Центр дозвілля для дітей.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нашому місті є центри дозвілля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Будинок дитячої та юнацької творчості, Дитяча спортивна школа, Музична школа та різні приватні школи. Але всі ці позашкільні заклади знаходяться в центрі міста Люботина. У віддалених районах нашого міста таких, як : Водяне, старий Люботин, Караван,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Гиївка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хутір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Смородський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Тому, актуальною є проблема центру дозвілля для дітей шкільного віку. Наприклад у нашому районі Водяне пустує будівля, яку, можна, використати під цей центр.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Без названия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1995" y="0"/>
            <a:ext cx="3050005" cy="1156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13" y="4404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30"/>
            <a:ext cx="1153102" cy="9876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89000" y="190501"/>
            <a:ext cx="8991600" cy="9525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Таблиця із завданнями та </a:t>
            </a:r>
            <a:r>
              <a:rPr lang="uk-UA" b="1" dirty="0" err="1" smtClean="0"/>
              <a:t>дедлайнами</a:t>
            </a:r>
            <a:r>
              <a:rPr lang="uk-UA" b="1" dirty="0" smtClean="0"/>
              <a:t> на основі ролей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47800" y="1397002"/>
          <a:ext cx="9550401" cy="4635495"/>
        </p:xfrm>
        <a:graphic>
          <a:graphicData uri="http://schemas.openxmlformats.org/drawingml/2006/table">
            <a:tbl>
              <a:tblPr/>
              <a:tblGrid>
                <a:gridCol w="794781"/>
                <a:gridCol w="6482319"/>
                <a:gridCol w="2273301"/>
              </a:tblGrid>
              <a:tr h="537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uk-U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Завдання </a:t>
                      </a:r>
                      <a:endParaRPr lang="uk-U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latin typeface="Times New Roman"/>
                          <a:ea typeface="Calibri"/>
                          <a:cs typeface="Times New Roman"/>
                        </a:rPr>
                        <a:t>Дедлайн</a:t>
                      </a:r>
                      <a:endParaRPr lang="uk-U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Навчання та розвиток</a:t>
                      </a:r>
                      <a:endParaRPr lang="uk-U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До 25.06.2020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Планування дій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До 25.05.2020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Розповсюдження інформації про проєкт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До 07.06.2020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Оцінка та аналіз проєкту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До 25.06.2020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Розробка макету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До 07.06.2020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Налагодження партнерських відносин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До 07.06.2020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Пошук матеріалів та складання кошторису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До 07.06.2020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Підготовка зони для реалізації проєкту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До 21.06.2020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Реалізація проєкту</a:t>
                      </a:r>
                      <a:endParaRPr lang="uk-UA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До 25.06.2020</a:t>
                      </a:r>
                      <a:endParaRPr lang="uk-UA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622248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73" y="30852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7" y="3073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7" y="13974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04151" y="332937"/>
            <a:ext cx="7747849" cy="860863"/>
          </a:xfrm>
        </p:spPr>
        <p:txBody>
          <a:bodyPr>
            <a:normAutofit/>
          </a:bodyPr>
          <a:lstStyle/>
          <a:p>
            <a:r>
              <a:rPr lang="uk-UA" b="1" dirty="0" smtClean="0"/>
              <a:t>Партнерські відносини</a:t>
            </a:r>
            <a:endParaRPr lang="ru-RU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3" y="716203"/>
            <a:ext cx="386095" cy="4234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6800" y="2578100"/>
            <a:ext cx="292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Паркова зона відпочинку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1778001"/>
            <a:ext cx="2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Громада</a:t>
            </a:r>
          </a:p>
          <a:p>
            <a:pPr algn="ctr"/>
            <a:r>
              <a:rPr lang="uk-UA" dirty="0" smtClean="0"/>
              <a:t>надає квіти для клумби та саджанці дерев з кущами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223000" y="4241800"/>
            <a:ext cx="285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Бізнес</a:t>
            </a:r>
          </a:p>
          <a:p>
            <a:pPr algn="ctr"/>
            <a:r>
              <a:rPr lang="uk-UA" dirty="0" smtClean="0"/>
              <a:t>директор меблевої фабрики </a:t>
            </a:r>
            <a:r>
              <a:rPr lang="uk-UA" dirty="0" err="1" smtClean="0"/>
              <a:t>“Меблікс”</a:t>
            </a:r>
            <a:r>
              <a:rPr lang="uk-UA" dirty="0" smtClean="0"/>
              <a:t> допомагає у виготовленні садових лавок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2324100" y="3937000"/>
            <a:ext cx="256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Влада</a:t>
            </a:r>
          </a:p>
          <a:p>
            <a:pPr algn="ctr"/>
            <a:r>
              <a:rPr lang="uk-UA" dirty="0" smtClean="0"/>
              <a:t>відмовила у допомозі, аргументуючи відсутністю коштів у місцевому бюджеті та </a:t>
            </a:r>
            <a:r>
              <a:rPr lang="uk-UA" dirty="0" err="1" smtClean="0"/>
              <a:t>перенаправила</a:t>
            </a:r>
            <a:r>
              <a:rPr lang="uk-UA" dirty="0" smtClean="0"/>
              <a:t> до відділу освіти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2235200" y="1524000"/>
            <a:ext cx="238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Освіта</a:t>
            </a:r>
          </a:p>
          <a:p>
            <a:pPr algn="ctr"/>
            <a:r>
              <a:rPr lang="uk-UA" dirty="0" smtClean="0"/>
              <a:t>директор школи надає кошти на будівельні матеріали (пісок, цемент, щебінь.)</a:t>
            </a:r>
            <a:endParaRPr lang="uk-UA" dirty="0"/>
          </a:p>
        </p:txBody>
      </p:sp>
      <p:cxnSp>
        <p:nvCxnSpPr>
          <p:cNvPr id="21" name="Прямая со стрелкой 20"/>
          <p:cNvCxnSpPr>
            <a:endCxn id="16" idx="1"/>
          </p:cNvCxnSpPr>
          <p:nvPr/>
        </p:nvCxnSpPr>
        <p:spPr>
          <a:xfrm flipV="1">
            <a:off x="7150100" y="2378166"/>
            <a:ext cx="1003300" cy="199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4330700" y="2171700"/>
            <a:ext cx="7620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279900" y="3416300"/>
            <a:ext cx="1117600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7" idx="0"/>
          </p:cNvCxnSpPr>
          <p:nvPr/>
        </p:nvCxnSpPr>
        <p:spPr>
          <a:xfrm>
            <a:off x="6756400" y="3479800"/>
            <a:ext cx="89535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328" y="622300"/>
            <a:ext cx="1589580" cy="809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22" y="326687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786" y="4559041"/>
            <a:ext cx="1008264" cy="603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448" y="287421"/>
            <a:ext cx="1798138" cy="570115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413001" y="177801"/>
            <a:ext cx="6375399" cy="6349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err="1" smtClean="0"/>
              <a:t>Створення</a:t>
            </a:r>
            <a:r>
              <a:rPr lang="ru-RU" sz="3100" b="1" dirty="0" smtClean="0"/>
              <a:t> «</a:t>
            </a:r>
            <a:r>
              <a:rPr lang="ru-RU" sz="3100" b="1" dirty="0" err="1" smtClean="0"/>
              <a:t>Паркової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зони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відпочинку</a:t>
            </a:r>
            <a:r>
              <a:rPr lang="ru-RU" sz="3100" b="1" dirty="0" smtClean="0"/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4000" y="980875"/>
            <a:ext cx="11303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Покращення екологічного стану  шляхом облаштування зони відпочинку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біля ставка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Чкалівка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	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Створення комфортних умов для відпочинку та проведення дозвілля для мешканців Водяне та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м.Люботин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Поновлення зелених насаджень на території  парку біля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Чкалівки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3.Покращення санітарно - екологічного стану в громаді.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4.Сприяння розвитку екологічної культури населення.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5.Сприяння згуртуванню жителів громади.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изображение_viber_2020-07-15_17-03-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9898" y="2422525"/>
            <a:ext cx="4102101" cy="3076576"/>
          </a:xfrm>
          <a:prstGeom prst="rect">
            <a:avLst/>
          </a:prstGeom>
        </p:spPr>
      </p:pic>
      <p:pic>
        <p:nvPicPr>
          <p:cNvPr id="16" name="Рисунок 15" descr="изображение_viber_20-07-15_17-04-00.jpg"/>
          <p:cNvPicPr>
            <a:picLocks noChangeAspect="1"/>
          </p:cNvPicPr>
          <p:nvPr/>
        </p:nvPicPr>
        <p:blipFill>
          <a:blip r:embed="rId7" cstate="print"/>
          <a:srcRect t="1796" r="18563"/>
          <a:stretch>
            <a:fillRect/>
          </a:stretch>
        </p:blipFill>
        <p:spPr>
          <a:xfrm>
            <a:off x="4724400" y="3771900"/>
            <a:ext cx="3454400" cy="3086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88" y="6362700"/>
            <a:ext cx="2502011" cy="495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86" y="356346"/>
            <a:ext cx="824967" cy="9009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68"/>
            <a:ext cx="832106" cy="912632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35000" y="1346200"/>
            <a:ext cx="9461500" cy="571500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Прибирання території парку, вивіз сміття та видалення чагарників.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2133600" y="165100"/>
            <a:ext cx="6908800" cy="9652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Створення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Паркової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зони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відпочинку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r>
              <a:rPr lang="uk-UA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Опис діяльності у рамках </a:t>
            </a:r>
            <a:r>
              <a:rPr lang="uk-UA" sz="28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проєкту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Рисунок 13" descr="изображение_viber_2020-07-15_17-03-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6325" y="2032000"/>
            <a:ext cx="2847976" cy="4013200"/>
          </a:xfrm>
          <a:prstGeom prst="rect">
            <a:avLst/>
          </a:prstGeom>
        </p:spPr>
      </p:pic>
      <p:pic>
        <p:nvPicPr>
          <p:cNvPr id="16" name="Рисунок 15" descr="изображение_viber_2020-07-15_17-03-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32700" y="1989667"/>
            <a:ext cx="3098800" cy="4131733"/>
          </a:xfrm>
          <a:prstGeom prst="rect">
            <a:avLst/>
          </a:prstGeom>
        </p:spPr>
      </p:pic>
      <p:pic>
        <p:nvPicPr>
          <p:cNvPr id="17" name="Рисунок 16" descr="изображение_viber_2020-07-15_17-03-3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78300" y="1981200"/>
            <a:ext cx="3181350" cy="424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83904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1" y="34013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1" y="3254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6" y="22157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74" y="205937"/>
            <a:ext cx="762565" cy="1223076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488351" y="292101"/>
            <a:ext cx="6427049" cy="800099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Створення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Паркової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зони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відпочинку</a:t>
            </a:r>
            <a:r>
              <a:rPr lang="ru-RU" sz="2800" b="1" dirty="0" smtClean="0"/>
              <a:t>»</a:t>
            </a: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5740" y="1460500"/>
            <a:ext cx="6320060" cy="6477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Завезення ґрунту та планування території парку.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Озеленення території парку.</a:t>
            </a:r>
          </a:p>
          <a:p>
            <a:pPr algn="ctr"/>
            <a:endParaRPr lang="uk-UA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Рисунок 12" descr="изображение_viber_2020-07-15_17-04-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4900" y="2218267"/>
            <a:ext cx="3289300" cy="4385733"/>
          </a:xfrm>
          <a:prstGeom prst="rect">
            <a:avLst/>
          </a:prstGeom>
        </p:spPr>
      </p:pic>
      <p:pic>
        <p:nvPicPr>
          <p:cNvPr id="16" name="Рисунок 15" descr="изображение_viber_2020-07-15_17-03-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48864" y="3559175"/>
            <a:ext cx="4093635" cy="3070226"/>
          </a:xfrm>
          <a:prstGeom prst="rect">
            <a:avLst/>
          </a:prstGeom>
        </p:spPr>
      </p:pic>
      <p:pic>
        <p:nvPicPr>
          <p:cNvPr id="17" name="Рисунок 16" descr="изображение_viber_2020-07-15_17-03-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09567" y="1066800"/>
            <a:ext cx="3217333" cy="241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82054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f96391488_win32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tf96391488_win32</Template>
  <TotalTime>0</TotalTime>
  <Words>790</Words>
  <Application>Microsoft Office PowerPoint</Application>
  <PresentationFormat>Произвольный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tf96391488_win32</vt:lpstr>
      <vt:lpstr>    Виконавець:              Команда Люботинської загальноосвітньої  школи І-ІІІ ступенів № 6 Dream Team</vt:lpstr>
      <vt:lpstr>Створення команди</vt:lpstr>
      <vt:lpstr>Соціальне опитування щодо проблемних питань</vt:lpstr>
      <vt:lpstr>Виявлення актуальної проблеми</vt:lpstr>
      <vt:lpstr>Таблиця із завданнями та дедлайнами на основі ролей</vt:lpstr>
      <vt:lpstr>Партнерські відносини</vt:lpstr>
      <vt:lpstr> Створення «Паркової зони відпочинку» </vt:lpstr>
      <vt:lpstr> Прибирання території парку, вивіз сміття та видалення чагарників.</vt:lpstr>
      <vt:lpstr>Створення «Паркової зони відпочинку»</vt:lpstr>
      <vt:lpstr>Створення «Паркової зони відпочинку»</vt:lpstr>
      <vt:lpstr>«Паркова зона відпочинку»</vt:lpstr>
      <vt:lpstr>Наш результат  Задоволені мешканці района Водяне м.Люботин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2020-10-28T10:10:05Z</dcterms:created>
  <dcterms:modified xsi:type="dcterms:W3CDTF">2020-11-06T08:59:37Z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