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жанри образотворчого мистецтва</a:t>
            </a:r>
            <a:br>
              <a:rPr lang="uk-UA" dirty="0" smtClean="0"/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ОЗНАЙОМЛЕННЯ ДОШКІЛЬНИКІВ З ПОРТРЕТОМ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СТАРШИЙ ДОШКІЛЬНИЙ </a:t>
            </a:r>
            <a:r>
              <a:rPr lang="uk-UA" dirty="0" smtClean="0"/>
              <a:t>ВІК</a:t>
            </a:r>
            <a:endParaRPr lang="en-US" dirty="0" smtClean="0"/>
          </a:p>
          <a:p>
            <a:r>
              <a:rPr lang="uk-UA" dirty="0" smtClean="0"/>
              <a:t>ПІДГОТУВАЛА: ВИХОВАТЕЛЬ БЕЗКРОВНА Л.М.</a:t>
            </a:r>
          </a:p>
          <a:p>
            <a:r>
              <a:rPr lang="uk-UA" dirty="0" smtClean="0"/>
              <a:t>д</a:t>
            </a:r>
            <a:r>
              <a:rPr lang="uk-UA" dirty="0" smtClean="0"/>
              <a:t>ошкільний навчальний заклад №26</a:t>
            </a:r>
          </a:p>
          <a:p>
            <a:r>
              <a:rPr lang="uk-UA" dirty="0" smtClean="0"/>
              <a:t>м</a:t>
            </a:r>
            <a:r>
              <a:rPr lang="uk-UA" dirty="0" smtClean="0"/>
              <a:t>. Прилуки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М.Пимоненко </a:t>
            </a:r>
            <a:r>
              <a:rPr lang="uk-UA" sz="2400" dirty="0" err="1" smtClean="0"/>
              <a:t>“Великдень”</a:t>
            </a:r>
            <a:endParaRPr lang="ru-RU" sz="2400" dirty="0"/>
          </a:p>
        </p:txBody>
      </p:sp>
      <p:pic>
        <p:nvPicPr>
          <p:cNvPr id="8194" name="Picture 2" descr="D:\временное\13971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416" y="623886"/>
            <a:ext cx="7272608" cy="500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О.Мурашко </a:t>
            </a:r>
            <a:br>
              <a:rPr lang="uk-UA" dirty="0" smtClean="0"/>
            </a:br>
            <a:r>
              <a:rPr lang="uk-UA" dirty="0" err="1" smtClean="0"/>
              <a:t>“Дівчина</a:t>
            </a:r>
            <a:r>
              <a:rPr lang="uk-UA" dirty="0" smtClean="0"/>
              <a:t> в червонім </a:t>
            </a:r>
            <a:r>
              <a:rPr lang="uk-UA" dirty="0" err="1" smtClean="0"/>
              <a:t>капелюшку”</a:t>
            </a:r>
            <a:endParaRPr lang="ru-RU" dirty="0"/>
          </a:p>
        </p:txBody>
      </p:sp>
      <p:pic>
        <p:nvPicPr>
          <p:cNvPr id="1026" name="Picture 2" descr="D:\временное\1-kopiya-kartinyi-o-murashko-devushka-v-krasn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5618" y="530225"/>
            <a:ext cx="3798942" cy="447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Картина В.Боровиковський </a:t>
            </a:r>
            <a:r>
              <a:rPr lang="uk-UA" dirty="0" err="1" smtClean="0"/>
              <a:t>“Портрет</a:t>
            </a:r>
            <a:r>
              <a:rPr lang="uk-UA" dirty="0" smtClean="0"/>
              <a:t> </a:t>
            </a:r>
            <a:r>
              <a:rPr lang="uk-UA" dirty="0" err="1" smtClean="0"/>
              <a:t>Лопухіної”</a:t>
            </a:r>
            <a:endParaRPr lang="ru-RU" dirty="0"/>
          </a:p>
        </p:txBody>
      </p:sp>
      <p:pic>
        <p:nvPicPr>
          <p:cNvPr id="2050" name="Picture 2" descr="D:\временное\10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30225"/>
            <a:ext cx="3510169" cy="4509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Картина Т.Шевченко </a:t>
            </a:r>
            <a:r>
              <a:rPr lang="uk-UA" dirty="0" err="1" smtClean="0"/>
              <a:t>“Автопортрет”</a:t>
            </a:r>
            <a:endParaRPr lang="ru-RU" dirty="0"/>
          </a:p>
        </p:txBody>
      </p:sp>
      <p:pic>
        <p:nvPicPr>
          <p:cNvPr id="3074" name="Picture 2" descr="D:\временное\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90849" y="530225"/>
            <a:ext cx="3581917" cy="447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Картина І.Рєпін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“Портет</a:t>
            </a:r>
            <a:r>
              <a:rPr lang="uk-UA" dirty="0" smtClean="0"/>
              <a:t> Наді </a:t>
            </a:r>
            <a:r>
              <a:rPr lang="uk-UA" dirty="0" err="1" smtClean="0"/>
              <a:t>Рєпіної”</a:t>
            </a:r>
            <a:endParaRPr lang="ru-RU" dirty="0"/>
          </a:p>
        </p:txBody>
      </p:sp>
      <p:pic>
        <p:nvPicPr>
          <p:cNvPr id="4098" name="Picture 2" descr="D:\временное\Ilya-Repin-Portrait-of-Nadezhda-Repina-the-Artist_s-Daugh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2395" y="530225"/>
            <a:ext cx="3033493" cy="4470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Картина В.Сєров </a:t>
            </a:r>
            <a:br>
              <a:rPr lang="uk-UA" dirty="0" smtClean="0"/>
            </a:br>
            <a:r>
              <a:rPr lang="uk-UA" dirty="0" err="1" smtClean="0"/>
              <a:t>“Дівчина</a:t>
            </a:r>
            <a:r>
              <a:rPr lang="uk-UA" dirty="0" smtClean="0"/>
              <a:t> з </a:t>
            </a:r>
            <a:r>
              <a:rPr lang="uk-UA" dirty="0" err="1" smtClean="0"/>
              <a:t>персиками”</a:t>
            </a:r>
            <a:endParaRPr lang="ru-RU" dirty="0"/>
          </a:p>
        </p:txBody>
      </p:sp>
      <p:pic>
        <p:nvPicPr>
          <p:cNvPr id="5122" name="Picture 2" descr="D:\временное\3536x3534_402397_www.ArtFile.ru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697" y="530225"/>
            <a:ext cx="4544419" cy="4541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/>
              <a:t>Картина М.Врубель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“Дівчинка</a:t>
            </a:r>
            <a:r>
              <a:rPr lang="uk-UA" sz="2800" dirty="0" smtClean="0"/>
              <a:t> на тлі персидського </a:t>
            </a:r>
            <a:r>
              <a:rPr lang="uk-UA" sz="2800" dirty="0" err="1" smtClean="0"/>
              <a:t>килима”</a:t>
            </a:r>
            <a:endParaRPr lang="ru-RU" sz="2800" dirty="0"/>
          </a:p>
        </p:txBody>
      </p:sp>
      <p:pic>
        <p:nvPicPr>
          <p:cNvPr id="6146" name="Picture 2" descr="D:\временное\737776a45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8831" y="530225"/>
            <a:ext cx="2752376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Портрет - жанр </a:t>
            </a:r>
            <a:r>
              <a:rPr lang="ru-RU" sz="1600" dirty="0" err="1" smtClean="0">
                <a:solidFill>
                  <a:srgbClr val="C00000"/>
                </a:solidFill>
              </a:rPr>
              <a:t>живопису</a:t>
            </a:r>
            <a:r>
              <a:rPr lang="ru-RU" sz="1600" dirty="0" smtClean="0">
                <a:solidFill>
                  <a:srgbClr val="C00000"/>
                </a:solidFill>
              </a:rPr>
              <a:t>, в </a:t>
            </a:r>
            <a:r>
              <a:rPr lang="ru-RU" sz="1600" dirty="0" err="1" smtClean="0">
                <a:solidFill>
                  <a:srgbClr val="C00000"/>
                </a:solidFill>
              </a:rPr>
              <a:t>основі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якого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лежить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зображення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конкретної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людини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err="1" smtClean="0">
                <a:solidFill>
                  <a:srgbClr val="C00000"/>
                </a:solidFill>
              </a:rPr>
              <a:t>з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err="1" smtClean="0">
                <a:solidFill>
                  <a:srgbClr val="C00000"/>
                </a:solidFill>
              </a:rPr>
              <a:t>яскраво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вираженною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індивидуальністю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временное\470582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5002" y="421746"/>
            <a:ext cx="6824583" cy="450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err="1" smtClean="0">
                <a:solidFill>
                  <a:srgbClr val="C00000"/>
                </a:solidFill>
              </a:rPr>
              <a:t>Портретний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живопис</a:t>
            </a:r>
            <a:r>
              <a:rPr lang="ru-RU" sz="2000" dirty="0" smtClean="0">
                <a:solidFill>
                  <a:srgbClr val="C00000"/>
                </a:solidFill>
              </a:rPr>
              <a:t> - один </a:t>
            </a:r>
            <a:r>
              <a:rPr lang="ru-RU" sz="2000" dirty="0" err="1" smtClean="0">
                <a:solidFill>
                  <a:srgbClr val="C00000"/>
                </a:solidFill>
              </a:rPr>
              <a:t>із</a:t>
            </a:r>
            <a:r>
              <a:rPr lang="ru-RU" sz="2000" dirty="0" smtClean="0">
                <a:solidFill>
                  <a:srgbClr val="C00000"/>
                </a:solidFill>
              </a:rPr>
              <a:t> самых </a:t>
            </a:r>
            <a:r>
              <a:rPr lang="ru-RU" sz="2000" dirty="0" err="1" smtClean="0">
                <a:solidFill>
                  <a:srgbClr val="C00000"/>
                </a:solidFill>
              </a:rPr>
              <a:t>складних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і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конкретних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жанрів</a:t>
            </a:r>
            <a:r>
              <a:rPr lang="ru-RU" sz="2000" dirty="0" smtClean="0">
                <a:solidFill>
                  <a:srgbClr val="C00000"/>
                </a:solidFill>
              </a:rPr>
              <a:t> в </a:t>
            </a:r>
            <a:r>
              <a:rPr lang="ru-RU" sz="2000" dirty="0" err="1" smtClean="0">
                <a:solidFill>
                  <a:srgbClr val="C00000"/>
                </a:solidFill>
              </a:rPr>
              <a:t>образотворчому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мистецтві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D:\временное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102"/>
            <a:ext cx="5929354" cy="4443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>
                <a:solidFill>
                  <a:srgbClr val="C00000"/>
                </a:solidFill>
              </a:rPr>
              <a:t>Ознайомлення</a:t>
            </a:r>
            <a:r>
              <a:rPr lang="ru-RU" sz="1800" dirty="0" smtClean="0">
                <a:solidFill>
                  <a:srgbClr val="C00000"/>
                </a:solidFill>
              </a:rPr>
              <a:t>  </a:t>
            </a:r>
            <a:r>
              <a:rPr lang="ru-RU" sz="1800" dirty="0" err="1" smtClean="0">
                <a:solidFill>
                  <a:srgbClr val="C00000"/>
                </a:solidFill>
              </a:rPr>
              <a:t>дітей</a:t>
            </a:r>
            <a:r>
              <a:rPr lang="ru-RU" sz="1800" dirty="0" smtClean="0">
                <a:solidFill>
                  <a:srgbClr val="C00000"/>
                </a:solidFill>
              </a:rPr>
              <a:t> с жанром портретного </a:t>
            </a:r>
            <a:r>
              <a:rPr lang="ru-RU" sz="1800" dirty="0" err="1" smtClean="0">
                <a:solidFill>
                  <a:srgbClr val="C00000"/>
                </a:solidFill>
              </a:rPr>
              <a:t>живопису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необхідно</a:t>
            </a:r>
            <a:r>
              <a:rPr lang="ru-RU" sz="1800" dirty="0" smtClean="0">
                <a:solidFill>
                  <a:srgbClr val="C00000"/>
                </a:solidFill>
              </a:rPr>
              <a:t> для </a:t>
            </a:r>
            <a:r>
              <a:rPr lang="ru-RU" sz="1800" dirty="0" err="1" smtClean="0">
                <a:solidFill>
                  <a:srgbClr val="C00000"/>
                </a:solidFill>
              </a:rPr>
              <a:t>формування</a:t>
            </a:r>
            <a:r>
              <a:rPr lang="ru-RU" sz="1800" dirty="0" smtClean="0">
                <a:solidFill>
                  <a:srgbClr val="C00000"/>
                </a:solidFill>
              </a:rPr>
              <a:t>, </a:t>
            </a:r>
            <a:r>
              <a:rPr lang="ru-RU" sz="1800" dirty="0" err="1" smtClean="0">
                <a:solidFill>
                  <a:srgbClr val="C00000"/>
                </a:solidFill>
              </a:rPr>
              <a:t>развитку</a:t>
            </a:r>
            <a:r>
              <a:rPr lang="ru-RU" sz="1800" dirty="0" smtClean="0">
                <a:solidFill>
                  <a:srgbClr val="C00000"/>
                </a:solidFill>
              </a:rPr>
              <a:t> та </a:t>
            </a:r>
            <a:r>
              <a:rPr lang="ru-RU" sz="1800" dirty="0" err="1" smtClean="0">
                <a:solidFill>
                  <a:srgbClr val="C00000"/>
                </a:solidFill>
              </a:rPr>
              <a:t>закріплення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поняття</a:t>
            </a:r>
            <a:r>
              <a:rPr lang="ru-RU" sz="1800" dirty="0" smtClean="0">
                <a:solidFill>
                  <a:srgbClr val="C00000"/>
                </a:solidFill>
              </a:rPr>
              <a:t> стану </a:t>
            </a:r>
            <a:r>
              <a:rPr lang="ru-RU" sz="1800" dirty="0" err="1" smtClean="0">
                <a:solidFill>
                  <a:srgbClr val="C00000"/>
                </a:solidFill>
              </a:rPr>
              <a:t>іншої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людини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Слово портрет </a:t>
            </a:r>
            <a:r>
              <a:rPr lang="ru-RU" dirty="0" err="1" smtClean="0"/>
              <a:t>означає</a:t>
            </a:r>
            <a:r>
              <a:rPr lang="ru-RU" dirty="0" smtClean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французскої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“</a:t>
            </a:r>
            <a:r>
              <a:rPr lang="ru-RU" dirty="0" err="1" smtClean="0"/>
              <a:t>відображати</a:t>
            </a:r>
            <a:r>
              <a:rPr lang="ru-RU" dirty="0" smtClean="0"/>
              <a:t> </a:t>
            </a:r>
            <a:r>
              <a:rPr lang="ru-RU" dirty="0" err="1" smtClean="0"/>
              <a:t>лінія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” </a:t>
            </a:r>
            <a:r>
              <a:rPr lang="ru-RU" dirty="0" err="1" smtClean="0"/>
              <a:t>відображеної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Портрет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малюють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натури</a:t>
            </a:r>
            <a:r>
              <a:rPr lang="ru-RU" dirty="0" smtClean="0"/>
              <a:t>. Художник </a:t>
            </a:r>
            <a:r>
              <a:rPr lang="ru-RU" dirty="0" err="1" smtClean="0"/>
              <a:t>вибирає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яку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намалювати</a:t>
            </a:r>
            <a:r>
              <a:rPr lang="ru-RU" dirty="0" smtClean="0"/>
              <a:t>, </a:t>
            </a:r>
            <a:r>
              <a:rPr lang="ru-RU" dirty="0" err="1" smtClean="0"/>
              <a:t>придає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красиву</a:t>
            </a:r>
            <a:r>
              <a:rPr lang="ru-RU" dirty="0" smtClean="0"/>
              <a:t> осанку,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просить </a:t>
            </a:r>
            <a:r>
              <a:rPr lang="ru-RU" dirty="0" err="1" smtClean="0"/>
              <a:t>позувати</a:t>
            </a:r>
            <a:r>
              <a:rPr lang="ru-RU" dirty="0" smtClean="0"/>
              <a:t> . Перед художником </a:t>
            </a:r>
            <a:r>
              <a:rPr lang="ru-RU" dirty="0" err="1" smtClean="0"/>
              <a:t>стоїть</a:t>
            </a:r>
            <a:r>
              <a:rPr lang="ru-RU" dirty="0" smtClean="0"/>
              <a:t> складне </a:t>
            </a:r>
            <a:r>
              <a:rPr lang="ru-RU" dirty="0" err="1" smtClean="0"/>
              <a:t>завдання</a:t>
            </a:r>
            <a:r>
              <a:rPr lang="ru-RU" dirty="0" smtClean="0"/>
              <a:t>  –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образ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лице, </a:t>
            </a:r>
            <a:r>
              <a:rPr lang="ru-RU" dirty="0" err="1" smtClean="0"/>
              <a:t>фігуру</a:t>
            </a:r>
            <a:r>
              <a:rPr lang="ru-RU" dirty="0" smtClean="0"/>
              <a:t>, </a:t>
            </a:r>
            <a:r>
              <a:rPr lang="ru-RU" dirty="0" err="1" smtClean="0"/>
              <a:t>рух</a:t>
            </a:r>
            <a:r>
              <a:rPr lang="ru-RU" dirty="0" smtClean="0"/>
              <a:t>, костюм, обстановку, в </a:t>
            </a:r>
            <a:r>
              <a:rPr lang="ru-RU" dirty="0" err="1" smtClean="0"/>
              <a:t>якій</a:t>
            </a:r>
            <a:r>
              <a:rPr lang="ru-RU" dirty="0" smtClean="0"/>
              <a:t> вона </a:t>
            </a:r>
            <a:r>
              <a:rPr lang="ru-RU" dirty="0" err="1" smtClean="0"/>
              <a:t>знаходиться</a:t>
            </a:r>
            <a:r>
              <a:rPr lang="ru-RU" dirty="0" smtClean="0"/>
              <a:t>. Але главною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жанру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нам </a:t>
            </a:r>
            <a:r>
              <a:rPr lang="ru-RU" dirty="0" err="1" smtClean="0"/>
              <a:t>передає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характер, </a:t>
            </a:r>
            <a:r>
              <a:rPr lang="ru-RU" dirty="0" err="1" smtClean="0"/>
              <a:t>настрій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індивідуальність</a:t>
            </a:r>
            <a:r>
              <a:rPr lang="ru-RU" dirty="0" smtClean="0"/>
              <a:t>, </a:t>
            </a:r>
            <a:r>
              <a:rPr lang="ru-RU" dirty="0" err="1" smtClean="0"/>
              <a:t>вік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В.</a:t>
            </a:r>
            <a:r>
              <a:rPr lang="uk-UA" sz="2400" dirty="0" err="1" smtClean="0"/>
              <a:t>Маковський</a:t>
            </a:r>
            <a:r>
              <a:rPr lang="uk-UA" sz="2400" dirty="0" smtClean="0"/>
              <a:t> </a:t>
            </a:r>
            <a:r>
              <a:rPr lang="uk-UA" sz="2400" dirty="0" err="1" smtClean="0"/>
              <a:t>“Пастушки”</a:t>
            </a:r>
            <a:endParaRPr lang="ru-RU" sz="2400" dirty="0"/>
          </a:p>
        </p:txBody>
      </p:sp>
      <p:pic>
        <p:nvPicPr>
          <p:cNvPr id="3074" name="Picture 2" descr="D:\временное\pastushki.-1903.-holst-mas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30224"/>
            <a:ext cx="6572296" cy="496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В.</a:t>
            </a:r>
            <a:r>
              <a:rPr lang="uk-UA" sz="2400" dirty="0" err="1" smtClean="0"/>
              <a:t>Маковський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2400" dirty="0" err="1" smtClean="0"/>
              <a:t>“Портрет</a:t>
            </a:r>
            <a:r>
              <a:rPr lang="uk-UA" sz="2400" dirty="0" smtClean="0"/>
              <a:t> української </a:t>
            </a:r>
            <a:r>
              <a:rPr lang="uk-UA" sz="2400" dirty="0" err="1" smtClean="0"/>
              <a:t>дівчини”</a:t>
            </a:r>
            <a:endParaRPr lang="ru-RU" sz="2400" dirty="0"/>
          </a:p>
        </p:txBody>
      </p:sp>
      <p:pic>
        <p:nvPicPr>
          <p:cNvPr id="4098" name="Picture 2" descr="D:\временное\12824053_1e20ee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530225"/>
            <a:ext cx="3468892" cy="457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І.</a:t>
            </a:r>
            <a:r>
              <a:rPr lang="uk-UA" sz="2400" dirty="0" err="1" smtClean="0"/>
              <a:t>Труш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2400" dirty="0" err="1" smtClean="0"/>
              <a:t>“Портет</a:t>
            </a:r>
            <a:r>
              <a:rPr lang="uk-UA" sz="2400" dirty="0" smtClean="0"/>
              <a:t> Катерини </a:t>
            </a:r>
            <a:r>
              <a:rPr lang="uk-UA" sz="2400" dirty="0" err="1" smtClean="0"/>
              <a:t>Грушевської”</a:t>
            </a:r>
            <a:endParaRPr lang="ru-RU" sz="2400" dirty="0"/>
          </a:p>
        </p:txBody>
      </p:sp>
      <p:pic>
        <p:nvPicPr>
          <p:cNvPr id="5122" name="Picture 2" descr="D:\временное\129997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530225"/>
            <a:ext cx="3596728" cy="4388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М.Пимоненко </a:t>
            </a:r>
            <a:r>
              <a:rPr lang="uk-UA" sz="2400" dirty="0" err="1" smtClean="0"/>
              <a:t>“Квіткарка”</a:t>
            </a:r>
            <a:endParaRPr lang="ru-RU" sz="2400" dirty="0"/>
          </a:p>
        </p:txBody>
      </p:sp>
      <p:pic>
        <p:nvPicPr>
          <p:cNvPr id="6146" name="Picture 2" descr="D:\временное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843" y="530225"/>
            <a:ext cx="3791364" cy="497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Картина М.Пимоненко </a:t>
            </a:r>
            <a:r>
              <a:rPr lang="uk-UA" sz="2400" dirty="0" err="1" smtClean="0"/>
              <a:t>“Різдвяне</a:t>
            </a:r>
            <a:r>
              <a:rPr lang="uk-UA" sz="2400" dirty="0" smtClean="0"/>
              <a:t> </a:t>
            </a:r>
            <a:r>
              <a:rPr lang="uk-UA" sz="2400" dirty="0" err="1" smtClean="0"/>
              <a:t>ворожіння”</a:t>
            </a:r>
            <a:endParaRPr lang="ru-RU" sz="2400" dirty="0"/>
          </a:p>
        </p:txBody>
      </p:sp>
      <p:pic>
        <p:nvPicPr>
          <p:cNvPr id="7170" name="Picture 2" descr="D:\временное\htmlconvd-B2M5mR_html_51e32a5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0226" y="530225"/>
            <a:ext cx="3574848" cy="512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188</Words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жанри образотворчого мистецтва ОЗНАЙОМЛЕННЯ ДОШКІЛЬНИКІВ З ПОРТРЕТОМ</vt:lpstr>
      <vt:lpstr>Портрет - жанр живопису, в основі якого лежить зображення конкретної людини  з  яскраво вираженною індивидуальністю. </vt:lpstr>
      <vt:lpstr>Портретний живопис - один із самых складних і конкретних жанрів в образотворчому мистецтві. </vt:lpstr>
      <vt:lpstr>Ознайомлення  дітей с жанром портретного живопису необхідно для формування, развитку та закріплення поняття стану іншої людини. </vt:lpstr>
      <vt:lpstr>Картина В.Маковський “Пастушки”</vt:lpstr>
      <vt:lpstr>Картина В.Маковський  “Портрет української дівчини”</vt:lpstr>
      <vt:lpstr>Картина І.Труш  “Портет Катерини Грушевської”</vt:lpstr>
      <vt:lpstr>Картина М.Пимоненко “Квіткарка”</vt:lpstr>
      <vt:lpstr>Картина М.Пимоненко “Різдвяне ворожіння”</vt:lpstr>
      <vt:lpstr>Картина М.Пимоненко “Великдень”</vt:lpstr>
      <vt:lpstr>Картина О.Мурашко  “Дівчина в червонім капелюшку”</vt:lpstr>
      <vt:lpstr>Картина В.Боровиковський “Портрет Лопухіної”</vt:lpstr>
      <vt:lpstr>Картина Т.Шевченко “Автопортрет”</vt:lpstr>
      <vt:lpstr>Картина І.Рєпін  “Портет Наді Рєпіної”</vt:lpstr>
      <vt:lpstr>Картина В.Сєров  “Дівчина з персиками”</vt:lpstr>
      <vt:lpstr>Картина М.Врубель  “Дівчинка на тлі персидського килима”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жанри образотворчого мистецтва ОЗНАЙОМЛЕННЯ ДОШКІЛЬНИКІВ З ПОРТРЕТОМ</dc:title>
  <cp:lastModifiedBy>Пользователь</cp:lastModifiedBy>
  <cp:revision>10</cp:revision>
  <dcterms:modified xsi:type="dcterms:W3CDTF">2016-12-15T07:54:02Z</dcterms:modified>
</cp:coreProperties>
</file>