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-87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A2EB57D9-5AED-4C18-B093-AEE330F61ECA}" type="datetimeFigureOut">
              <a:rPr lang="uk-UA" smtClean="0"/>
              <a:pPr/>
              <a:t>09.11.2020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9144" y="4882896"/>
            <a:ext cx="4050792" cy="1197864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18E495E-BE32-4637-891D-5D7FCC755F52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2956682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B57D9-5AED-4C18-B093-AEE330F61ECA}" type="datetimeFigureOut">
              <a:rPr lang="uk-UA" smtClean="0"/>
              <a:pPr/>
              <a:t>09.11.2020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E495E-BE32-4637-891D-5D7FCC755F5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292394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B57D9-5AED-4C18-B093-AEE330F61ECA}" type="datetimeFigureOut">
              <a:rPr lang="uk-UA" smtClean="0"/>
              <a:pPr/>
              <a:t>09.11.2020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E495E-BE32-4637-891D-5D7FCC755F5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2078325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B57D9-5AED-4C18-B093-AEE330F61ECA}" type="datetimeFigureOut">
              <a:rPr lang="uk-UA" smtClean="0"/>
              <a:pPr/>
              <a:t>09.11.2020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E495E-BE32-4637-891D-5D7FCC755F52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616547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B57D9-5AED-4C18-B093-AEE330F61ECA}" type="datetimeFigureOut">
              <a:rPr lang="uk-UA" smtClean="0"/>
              <a:pPr/>
              <a:t>09.11.2020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E495E-BE32-4637-891D-5D7FCC755F5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5275397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B57D9-5AED-4C18-B093-AEE330F61ECA}" type="datetimeFigureOut">
              <a:rPr lang="uk-UA" smtClean="0"/>
              <a:pPr/>
              <a:t>09.11.2020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E495E-BE32-4637-891D-5D7FCC755F5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880156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B57D9-5AED-4C18-B093-AEE330F61ECA}" type="datetimeFigureOut">
              <a:rPr lang="uk-UA" smtClean="0"/>
              <a:pPr/>
              <a:t>09.11.2020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E495E-BE32-4637-891D-5D7FCC755F5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733809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B57D9-5AED-4C18-B093-AEE330F61ECA}" type="datetimeFigureOut">
              <a:rPr lang="uk-UA" smtClean="0"/>
              <a:pPr/>
              <a:t>09.11.2020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E495E-BE32-4637-891D-5D7FCC755F5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5022298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B57D9-5AED-4C18-B093-AEE330F61ECA}" type="datetimeFigureOut">
              <a:rPr lang="uk-UA" smtClean="0"/>
              <a:pPr/>
              <a:t>09.11.2020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E495E-BE32-4637-891D-5D7FCC755F5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658994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B57D9-5AED-4C18-B093-AEE330F61ECA}" type="datetimeFigureOut">
              <a:rPr lang="uk-UA" smtClean="0"/>
              <a:pPr/>
              <a:t>09.11.2020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E495E-BE32-4637-891D-5D7FCC755F5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337012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B57D9-5AED-4C18-B093-AEE330F61ECA}" type="datetimeFigureOut">
              <a:rPr lang="uk-UA" smtClean="0"/>
              <a:pPr/>
              <a:t>09.11.2020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E495E-BE32-4637-891D-5D7FCC755F5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852566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B57D9-5AED-4C18-B093-AEE330F61ECA}" type="datetimeFigureOut">
              <a:rPr lang="uk-UA" smtClean="0"/>
              <a:pPr/>
              <a:t>09.11.2020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E495E-BE32-4637-891D-5D7FCC755F5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826778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B57D9-5AED-4C18-B093-AEE330F61ECA}" type="datetimeFigureOut">
              <a:rPr lang="uk-UA" smtClean="0"/>
              <a:pPr/>
              <a:t>09.11.2020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E495E-BE32-4637-891D-5D7FCC755F5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863085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B57D9-5AED-4C18-B093-AEE330F61ECA}" type="datetimeFigureOut">
              <a:rPr lang="uk-UA" smtClean="0"/>
              <a:pPr/>
              <a:t>09.11.2020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E495E-BE32-4637-891D-5D7FCC755F5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25753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B57D9-5AED-4C18-B093-AEE330F61ECA}" type="datetimeFigureOut">
              <a:rPr lang="uk-UA" smtClean="0"/>
              <a:pPr/>
              <a:t>09.11.2020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E495E-BE32-4637-891D-5D7FCC755F5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928713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B57D9-5AED-4C18-B093-AEE330F61ECA}" type="datetimeFigureOut">
              <a:rPr lang="uk-UA" smtClean="0"/>
              <a:pPr/>
              <a:t>09.11.2020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E495E-BE32-4637-891D-5D7FCC755F5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47779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B57D9-5AED-4C18-B093-AEE330F61ECA}" type="datetimeFigureOut">
              <a:rPr lang="uk-UA" smtClean="0"/>
              <a:pPr/>
              <a:t>09.11.2020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E495E-BE32-4637-891D-5D7FCC755F5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028578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A2EB57D9-5AED-4C18-B093-AEE330F61ECA}" type="datetimeFigureOut">
              <a:rPr lang="uk-UA" smtClean="0"/>
              <a:pPr/>
              <a:t>09.11.2020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718E495E-BE32-4637-891D-5D7FCC755F5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661824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Показникові нерівності. 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8437" y="1786683"/>
            <a:ext cx="3752850" cy="282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9144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335" y="734174"/>
            <a:ext cx="11372045" cy="1325563"/>
          </a:xfrm>
        </p:spPr>
        <p:txBody>
          <a:bodyPr>
            <a:normAutofit/>
          </a:bodyPr>
          <a:lstStyle/>
          <a:p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Розв'язування показникових нерівностей ґрунтується на властивостях показникової функції</a:t>
            </a:r>
            <a:endParaRPr lang="uk-UA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2149473" y="1657504"/>
            <a:ext cx="6262802" cy="14126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/>
          <a:srcRect t="15768"/>
          <a:stretch/>
        </p:blipFill>
        <p:spPr>
          <a:xfrm>
            <a:off x="1292714" y="3682430"/>
            <a:ext cx="9091411" cy="2640620"/>
          </a:xfrm>
          <a:prstGeom prst="rect">
            <a:avLst/>
          </a:prstGeom>
        </p:spPr>
      </p:pic>
      <p:sp>
        <p:nvSpPr>
          <p:cNvPr id="7" name="Прямокутник 6"/>
          <p:cNvSpPr/>
          <p:nvPr/>
        </p:nvSpPr>
        <p:spPr>
          <a:xfrm>
            <a:off x="3158745" y="121910"/>
            <a:ext cx="45608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Запам”ятайте</a:t>
            </a:r>
            <a:r>
              <a:rPr lang="uk-UA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!</a:t>
            </a:r>
            <a:endParaRPr lang="uk-UA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83334" y="2850859"/>
            <a:ext cx="1137204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Показникові нерівності класифікують за способами їх розв'язання:</a:t>
            </a:r>
            <a:endParaRPr lang="uk-UA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692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t="15481"/>
          <a:stretch/>
        </p:blipFill>
        <p:spPr>
          <a:xfrm>
            <a:off x="1069233" y="891351"/>
            <a:ext cx="6629400" cy="19321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9233" y="2823463"/>
            <a:ext cx="5610225" cy="19812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/>
          <a:srcRect l="3709" r="2522"/>
          <a:stretch/>
        </p:blipFill>
        <p:spPr>
          <a:xfrm>
            <a:off x="1069233" y="4804663"/>
            <a:ext cx="9762186" cy="1428750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1069233" y="121910"/>
            <a:ext cx="873989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Степенево-показникові нерівності</a:t>
            </a:r>
            <a:endParaRPr lang="uk-UA" sz="4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826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1176807" y="4196675"/>
            <a:ext cx="8143875" cy="23812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8232" y="958175"/>
            <a:ext cx="9334500" cy="12477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76807" y="2205950"/>
            <a:ext cx="9277350" cy="1933575"/>
          </a:xfrm>
          <a:prstGeom prst="rect">
            <a:avLst/>
          </a:prstGeom>
        </p:spPr>
      </p:pic>
      <p:sp>
        <p:nvSpPr>
          <p:cNvPr id="7" name="Прямокутник 6"/>
          <p:cNvSpPr/>
          <p:nvPr/>
        </p:nvSpPr>
        <p:spPr>
          <a:xfrm>
            <a:off x="2883028" y="121910"/>
            <a:ext cx="51122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Виконайте усно!</a:t>
            </a:r>
            <a:endParaRPr lang="uk-UA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723718" y="1975117"/>
            <a:ext cx="39626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  <a:r>
              <a:rPr lang="uk-UA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  <a:endParaRPr lang="uk-UA" sz="2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687286" y="896464"/>
            <a:ext cx="35939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1.</a:t>
            </a:r>
            <a:endParaRPr lang="uk-UA" sz="2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0" name="Прямокутник 9"/>
          <p:cNvSpPr/>
          <p:nvPr/>
        </p:nvSpPr>
        <p:spPr>
          <a:xfrm>
            <a:off x="765595" y="4196675"/>
            <a:ext cx="40588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3.</a:t>
            </a:r>
            <a:endParaRPr lang="uk-UA" sz="2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95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207" y="923115"/>
            <a:ext cx="4848225" cy="4286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31207" y="1384797"/>
            <a:ext cx="5457825" cy="3905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31207" y="1777982"/>
            <a:ext cx="5419725" cy="4381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4772" y="2293024"/>
            <a:ext cx="10172700" cy="609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6052" y="3034575"/>
            <a:ext cx="9867900" cy="8572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97001" y="4026068"/>
            <a:ext cx="10315575" cy="7239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24772" y="4884211"/>
            <a:ext cx="10410825" cy="952500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3030503" y="121910"/>
            <a:ext cx="481734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В</a:t>
            </a:r>
            <a:r>
              <a:rPr lang="uk-UA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иконання </a:t>
            </a:r>
            <a:r>
              <a:rPr lang="uk-UA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вправ</a:t>
            </a:r>
            <a:endParaRPr lang="uk-UA" sz="4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462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1154939" y="578900"/>
            <a:ext cx="61366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Домашнє завдання</a:t>
            </a:r>
            <a:endParaRPr lang="uk-UA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866983" y="2039520"/>
            <a:ext cx="994092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uk-UA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  <a:r>
              <a:rPr lang="uk-UA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uk-UA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uk-UA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№3.3 ст.18</a:t>
            </a:r>
            <a:endParaRPr lang="uk-UA" sz="2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848547" y="3184227"/>
            <a:ext cx="891005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uk-UA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  <a:r>
              <a:rPr lang="uk-UA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.№ 3.5 (1-4</a:t>
            </a:r>
            <a:r>
              <a:rPr lang="uk-UA" sz="2400" b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) ст.19</a:t>
            </a:r>
            <a:endParaRPr lang="uk-UA" sz="2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862174" y="4217581"/>
            <a:ext cx="7367426" cy="47434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uk-UA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</a:t>
            </a:r>
            <a:r>
              <a:rPr lang="uk-UA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№ 3.13 (1) ст.20</a:t>
            </a:r>
            <a:endParaRPr lang="uk-UA" sz="2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315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648391" y="578900"/>
            <a:ext cx="71497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Використане джерело:</a:t>
            </a:r>
            <a:endParaRPr lang="uk-UA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39721" y="2753999"/>
            <a:ext cx="6858000" cy="176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911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новна подія">
  <a:themeElements>
    <a:clrScheme name="Основна подія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8FA751"/>
      </a:accent1>
      <a:accent2>
        <a:srgbClr val="629D7D"/>
      </a:accent2>
      <a:accent3>
        <a:srgbClr val="5A7AAB"/>
      </a:accent3>
      <a:accent4>
        <a:srgbClr val="AA618F"/>
      </a:accent4>
      <a:accent5>
        <a:srgbClr val="BA5445"/>
      </a:accent5>
      <a:accent6>
        <a:srgbClr val="C8A547"/>
      </a:accent6>
      <a:hlink>
        <a:srgbClr val="91BF1A"/>
      </a:hlink>
      <a:folHlink>
        <a:srgbClr val="ADBE82"/>
      </a:folHlink>
    </a:clrScheme>
    <a:fontScheme name="Основна подія">
      <a:maj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сновна поді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ain Event" id="{AC372BB4-D83D-411E-B849-B641926BA760}" vid="{CF823853-53CC-4249-AEDB-2EA9F718B2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Основна подія</Template>
  <TotalTime>101</TotalTime>
  <Words>60</Words>
  <Application>Microsoft Office PowerPoint</Application>
  <PresentationFormat>Произвольный</PresentationFormat>
  <Paragraphs>15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Основна подія</vt:lpstr>
      <vt:lpstr>Показникові нерівності. </vt:lpstr>
      <vt:lpstr>Розв'язування показникових нерівностей ґрунтується на властивостях показникової функції</vt:lpstr>
      <vt:lpstr>Слайд 3</vt:lpstr>
      <vt:lpstr>Слайд 4</vt:lpstr>
      <vt:lpstr>Слайд 5</vt:lpstr>
      <vt:lpstr>Слайд 6</vt:lpstr>
      <vt:lpstr>Слайд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Показникові нерівності. Повторення</dc:title>
  <dc:creator>rozumniki</dc:creator>
  <cp:lastModifiedBy>One</cp:lastModifiedBy>
  <cp:revision>10</cp:revision>
  <dcterms:created xsi:type="dcterms:W3CDTF">2019-03-18T09:43:29Z</dcterms:created>
  <dcterms:modified xsi:type="dcterms:W3CDTF">2020-11-09T12:11:17Z</dcterms:modified>
</cp:coreProperties>
</file>