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5668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923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0783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1654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27539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80156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73380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02229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5899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370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5256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267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6308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75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2871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777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2857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2EB57D9-5AED-4C18-B093-AEE330F61ECA}" type="datetimeFigureOut">
              <a:rPr lang="uk-UA" smtClean="0"/>
              <a:pPr/>
              <a:t>09.11.2020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18E495E-BE32-4637-891D-5D7FCC755F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618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Показникові нерівності.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437" y="1786683"/>
            <a:ext cx="37528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4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734174"/>
            <a:ext cx="11372045" cy="1325563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Розв'язування показникових нерівностей ґрунтується на властивостях показникової функції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149473" y="1657504"/>
            <a:ext cx="6262802" cy="1412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t="15768"/>
          <a:stretch/>
        </p:blipFill>
        <p:spPr>
          <a:xfrm>
            <a:off x="1292714" y="3682430"/>
            <a:ext cx="9091411" cy="264062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3158745" y="121910"/>
            <a:ext cx="456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Запам”ятайте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3334" y="2850859"/>
            <a:ext cx="11372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Показникові нерівності класифікують за способами їх розв'язання: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9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15481"/>
          <a:stretch/>
        </p:blipFill>
        <p:spPr>
          <a:xfrm>
            <a:off x="1069233" y="891351"/>
            <a:ext cx="6629400" cy="1932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233" y="2823463"/>
            <a:ext cx="5610225" cy="1981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3709" r="2522"/>
          <a:stretch/>
        </p:blipFill>
        <p:spPr>
          <a:xfrm>
            <a:off x="1069233" y="4804663"/>
            <a:ext cx="9762186" cy="142875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069233" y="121910"/>
            <a:ext cx="87398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Степенево-показникові нерівності</a:t>
            </a:r>
            <a:endParaRPr lang="uk-UA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2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76807" y="4196675"/>
            <a:ext cx="8143875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8232" y="958175"/>
            <a:ext cx="9334500" cy="1247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6807" y="2205950"/>
            <a:ext cx="9277350" cy="193357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883028" y="121910"/>
            <a:ext cx="5112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Виконайте усно!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723718" y="1975117"/>
            <a:ext cx="3962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uk-U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7286" y="896464"/>
            <a:ext cx="3593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</a:t>
            </a:r>
            <a:endParaRPr lang="uk-U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765595" y="4196675"/>
            <a:ext cx="4058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</a:t>
            </a:r>
            <a:endParaRPr lang="uk-U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207" y="923115"/>
            <a:ext cx="4848225" cy="428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1207" y="1384797"/>
            <a:ext cx="5457825" cy="390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207" y="1777982"/>
            <a:ext cx="5419725" cy="43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772" y="2293024"/>
            <a:ext cx="101727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052" y="3034575"/>
            <a:ext cx="9867900" cy="857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7001" y="4026068"/>
            <a:ext cx="10315575" cy="723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4772" y="4884211"/>
            <a:ext cx="10410825" cy="95250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3030503" y="121910"/>
            <a:ext cx="48173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  <a:r>
              <a:rPr lang="uk-U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иконання </a:t>
            </a:r>
            <a:r>
              <a:rPr lang="uk-U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вправ</a:t>
            </a:r>
            <a:endParaRPr lang="uk-U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6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154939" y="578900"/>
            <a:ext cx="6136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Домашнє завдання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66983" y="2039520"/>
            <a:ext cx="99409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№3.3 ст.18</a:t>
            </a:r>
            <a:endParaRPr lang="uk-U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48547" y="3184227"/>
            <a:ext cx="89100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.№ 3.5 (1-4</a:t>
            </a:r>
            <a:r>
              <a:rPr lang="uk-UA" sz="2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ст.19</a:t>
            </a:r>
            <a:endParaRPr lang="uk-U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862174" y="4217581"/>
            <a:ext cx="7367426" cy="4743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№ 3.13 (1) ст.20</a:t>
            </a:r>
            <a:endParaRPr lang="uk-U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1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48391" y="578900"/>
            <a:ext cx="7149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Використане джерело: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9721" y="2753999"/>
            <a:ext cx="68580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 подія">
  <a:themeElements>
    <a:clrScheme name="Основна подія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Основна подія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на поді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Основна подія</Template>
  <TotalTime>101</TotalTime>
  <Words>60</Words>
  <Application>Microsoft Office PowerPoint</Application>
  <PresentationFormat>Произвольный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Основна подія</vt:lpstr>
      <vt:lpstr>Показникові нерівності. </vt:lpstr>
      <vt:lpstr>Розв'язування показникових нерівностей ґрунтується на властивостях показникової функції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Показникові нерівності. Повторення</dc:title>
  <dc:creator>rozumniki</dc:creator>
  <cp:lastModifiedBy>One</cp:lastModifiedBy>
  <cp:revision>10</cp:revision>
  <dcterms:created xsi:type="dcterms:W3CDTF">2019-03-18T09:43:29Z</dcterms:created>
  <dcterms:modified xsi:type="dcterms:W3CDTF">2020-11-09T12:11:17Z</dcterms:modified>
</cp:coreProperties>
</file>