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797" r:id="rId3"/>
    <p:sldId id="1149" r:id="rId4"/>
    <p:sldId id="1150" r:id="rId5"/>
    <p:sldId id="1156" r:id="rId6"/>
    <p:sldId id="1157" r:id="rId7"/>
    <p:sldId id="1158" r:id="rId8"/>
    <p:sldId id="1151" r:id="rId9"/>
    <p:sldId id="1152" r:id="rId10"/>
    <p:sldId id="1153" r:id="rId11"/>
    <p:sldId id="1159" r:id="rId12"/>
    <p:sldId id="1160" r:id="rId13"/>
    <p:sldId id="1161" r:id="rId14"/>
    <p:sldId id="1162" r:id="rId15"/>
    <p:sldId id="1163" r:id="rId16"/>
    <p:sldId id="1164" r:id="rId17"/>
    <p:sldId id="1168" r:id="rId18"/>
    <p:sldId id="1169" r:id="rId19"/>
    <p:sldId id="1166" r:id="rId20"/>
    <p:sldId id="1170" r:id="rId21"/>
    <p:sldId id="1171" r:id="rId22"/>
    <p:sldId id="1173" r:id="rId23"/>
    <p:sldId id="1174" r:id="rId24"/>
    <p:sldId id="1175" r:id="rId25"/>
    <p:sldId id="1182" r:id="rId26"/>
    <p:sldId id="1176" r:id="rId27"/>
    <p:sldId id="1177" r:id="rId28"/>
    <p:sldId id="1178" r:id="rId29"/>
    <p:sldId id="1179" r:id="rId30"/>
    <p:sldId id="1187" r:id="rId31"/>
    <p:sldId id="1188" r:id="rId32"/>
    <p:sldId id="1189" r:id="rId33"/>
    <p:sldId id="1180" r:id="rId34"/>
    <p:sldId id="1190" r:id="rId35"/>
    <p:sldId id="1191" r:id="rId36"/>
    <p:sldId id="1192" r:id="rId37"/>
    <p:sldId id="1193" r:id="rId38"/>
    <p:sldId id="1183" r:id="rId39"/>
    <p:sldId id="1184" r:id="rId40"/>
    <p:sldId id="335" r:id="rId41"/>
    <p:sldId id="1148" r:id="rId42"/>
    <p:sldId id="643" r:id="rId43"/>
    <p:sldId id="644" r:id="rId44"/>
    <p:sldId id="304" r:id="rId4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A200"/>
    <a:srgbClr val="00C000"/>
    <a:srgbClr val="9C5BCD"/>
    <a:srgbClr val="9E5ECE"/>
    <a:srgbClr val="13B1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із теми 2 –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2" autoAdjust="0"/>
    <p:restoredTop sz="94660"/>
  </p:normalViewPr>
  <p:slideViewPr>
    <p:cSldViewPr snapToGrid="0">
      <p:cViewPr varScale="1">
        <p:scale>
          <a:sx n="83" d="100"/>
          <a:sy n="83" d="100"/>
        </p:scale>
        <p:origin x="50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E6407C-D997-452C-8B0D-AFBCF8BC77D4}" type="doc">
      <dgm:prSet loTypeId="urn:microsoft.com/office/officeart/2008/layout/HorizontalMultiLevelHierarchy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51103059-E89C-4FC3-89F2-6BFA86D04B11}">
      <dgm:prSet phldrT="[Текст]"/>
      <dgm:spPr>
        <a:solidFill>
          <a:srgbClr val="008000"/>
        </a:solidFill>
      </dgm:spPr>
      <dgm:t>
        <a:bodyPr/>
        <a:lstStyle/>
        <a:p>
          <a:r>
            <a:rPr lang="uk-UA" b="1" i="1" dirty="0"/>
            <a:t>Основні індикатори становлення інформаційного суспільства</a:t>
          </a:r>
        </a:p>
      </dgm:t>
    </dgm:pt>
    <dgm:pt modelId="{714B9D57-AC15-49FA-B520-F30D165E70EA}" type="parTrans" cxnId="{DB66F92D-B055-422E-ACF9-A1612C3C222A}">
      <dgm:prSet/>
      <dgm:spPr/>
      <dgm:t>
        <a:bodyPr/>
        <a:lstStyle/>
        <a:p>
          <a:endParaRPr lang="uk-UA" i="1"/>
        </a:p>
      </dgm:t>
    </dgm:pt>
    <dgm:pt modelId="{3E78DD51-BA98-417E-BC61-5D26DABB9312}" type="sibTrans" cxnId="{DB66F92D-B055-422E-ACF9-A1612C3C222A}">
      <dgm:prSet/>
      <dgm:spPr/>
      <dgm:t>
        <a:bodyPr/>
        <a:lstStyle/>
        <a:p>
          <a:endParaRPr lang="uk-UA" i="1"/>
        </a:p>
      </dgm:t>
    </dgm:pt>
    <dgm:pt modelId="{31B86EEF-E17D-4670-A22B-1F40969B0858}">
      <dgm:prSet phldrT="[Текст]" custT="1"/>
      <dgm:spPr>
        <a:solidFill>
          <a:srgbClr val="7030A0"/>
        </a:solidFill>
      </dgm:spPr>
      <dgm:t>
        <a:bodyPr/>
        <a:lstStyle/>
        <a:p>
          <a:pPr algn="just"/>
          <a:r>
            <a:rPr lang="uk-UA" sz="2200" i="1" noProof="0" dirty="0" err="1"/>
            <a:t>Розвинутість</a:t>
          </a:r>
          <a:r>
            <a:rPr lang="uk-UA" sz="2200" i="1" noProof="0" dirty="0"/>
            <a:t> мережі Інтернет (технічне оснащення, доступ громадян до інформації, вартість інтернет-послуг тощо)</a:t>
          </a:r>
        </a:p>
      </dgm:t>
    </dgm:pt>
    <dgm:pt modelId="{2F5ECC7B-3C93-4888-A201-DED33DA856AD}" type="parTrans" cxnId="{E4A7AE3A-3D4C-4321-BB84-DCAEE7C3F0C9}">
      <dgm:prSet custT="1"/>
      <dgm:spPr>
        <a:noFill/>
        <a:ln w="28575" cap="flat" cmpd="sng" algn="ctr">
          <a:solidFill>
            <a:srgbClr val="002060"/>
          </a:solidFill>
          <a:prstDash val="solid"/>
          <a:miter lim="800000"/>
        </a:ln>
        <a:effectLst/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500" i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Verdana"/>
            <a:ea typeface="+mn-ea"/>
            <a:cs typeface="+mn-cs"/>
          </a:endParaRPr>
        </a:p>
      </dgm:t>
    </dgm:pt>
    <dgm:pt modelId="{138C3A53-195A-4EED-9728-214F63B5B338}" type="sibTrans" cxnId="{E4A7AE3A-3D4C-4321-BB84-DCAEE7C3F0C9}">
      <dgm:prSet/>
      <dgm:spPr/>
      <dgm:t>
        <a:bodyPr/>
        <a:lstStyle/>
        <a:p>
          <a:endParaRPr lang="uk-UA" i="1"/>
        </a:p>
      </dgm:t>
    </dgm:pt>
    <dgm:pt modelId="{44864E9F-E149-4B74-8064-A3E6AEA1851F}">
      <dgm:prSet phldrT="[Текст]" custT="1"/>
      <dgm:spPr>
        <a:solidFill>
          <a:srgbClr val="7030A0"/>
        </a:solidFill>
      </dgm:spPr>
      <dgm:t>
        <a:bodyPr/>
        <a:lstStyle/>
        <a:p>
          <a:pPr algn="just"/>
          <a:r>
            <a:rPr lang="uk-UA" sz="2200" i="1" noProof="0" dirty="0"/>
            <a:t>Сучасні мережеві громадські служби (електронне урядування, електронне навчання, віртуальне дозвілля, електронна медична картотека тощо)</a:t>
          </a:r>
        </a:p>
      </dgm:t>
    </dgm:pt>
    <dgm:pt modelId="{F5592D9C-EAF3-443B-8AD9-4F3C6ED23721}" type="parTrans" cxnId="{2D743273-37B0-420C-9AD5-B994897362A6}">
      <dgm:prSet/>
      <dgm:spPr>
        <a:ln w="28575">
          <a:solidFill>
            <a:srgbClr val="002060"/>
          </a:solidFill>
        </a:ln>
      </dgm:spPr>
      <dgm:t>
        <a:bodyPr/>
        <a:lstStyle/>
        <a:p>
          <a:endParaRPr lang="uk-UA" i="1"/>
        </a:p>
      </dgm:t>
    </dgm:pt>
    <dgm:pt modelId="{8C35F581-12E9-4DD5-A1A6-9461AB8281C3}" type="sibTrans" cxnId="{2D743273-37B0-420C-9AD5-B994897362A6}">
      <dgm:prSet/>
      <dgm:spPr/>
      <dgm:t>
        <a:bodyPr/>
        <a:lstStyle/>
        <a:p>
          <a:endParaRPr lang="uk-UA" i="1"/>
        </a:p>
      </dgm:t>
    </dgm:pt>
    <dgm:pt modelId="{2885124B-4C49-4A22-ABD3-202F415F691F}">
      <dgm:prSet phldrT="[Текст]" custT="1"/>
      <dgm:spPr>
        <a:solidFill>
          <a:srgbClr val="7030A0"/>
        </a:solidFill>
      </dgm:spPr>
      <dgm:t>
        <a:bodyPr/>
        <a:lstStyle/>
        <a:p>
          <a:pPr algn="just"/>
          <a:r>
            <a:rPr lang="uk-UA" sz="2200" i="1" noProof="0" dirty="0"/>
            <a:t>Розвиток електронного бізнесу (електронна комерція, інтернет-маркетинг, інтернет-банкінг тощо)</a:t>
          </a:r>
        </a:p>
      </dgm:t>
    </dgm:pt>
    <dgm:pt modelId="{562514AE-F5D3-45A7-B96B-4458FBD05771}" type="parTrans" cxnId="{FF4AC444-FBEC-4FA6-9F70-E9A71392FF86}">
      <dgm:prSet custT="1"/>
      <dgm:spPr>
        <a:noFill/>
        <a:ln w="28575" cap="flat" cmpd="sng" algn="ctr">
          <a:solidFill>
            <a:srgbClr val="002060"/>
          </a:solidFill>
          <a:prstDash val="solid"/>
          <a:miter lim="800000"/>
        </a:ln>
        <a:effectLst/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500" i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Verdana"/>
            <a:ea typeface="+mn-ea"/>
            <a:cs typeface="+mn-cs"/>
          </a:endParaRPr>
        </a:p>
      </dgm:t>
    </dgm:pt>
    <dgm:pt modelId="{BCDE3481-B82E-439D-BDA1-BC2D50B7C83A}" type="sibTrans" cxnId="{FF4AC444-FBEC-4FA6-9F70-E9A71392FF86}">
      <dgm:prSet/>
      <dgm:spPr/>
      <dgm:t>
        <a:bodyPr/>
        <a:lstStyle/>
        <a:p>
          <a:endParaRPr lang="uk-UA" i="1"/>
        </a:p>
      </dgm:t>
    </dgm:pt>
    <dgm:pt modelId="{481995B1-6954-4A31-8445-E14A48A6B26A}">
      <dgm:prSet phldrT="[Текст]" custT="1"/>
      <dgm:spPr>
        <a:solidFill>
          <a:srgbClr val="7030A0"/>
        </a:solidFill>
      </dgm:spPr>
      <dgm:t>
        <a:bodyPr/>
        <a:lstStyle/>
        <a:p>
          <a:pPr algn="just"/>
          <a:r>
            <a:rPr lang="uk-UA" sz="2200" i="1" noProof="0" dirty="0"/>
            <a:t>Інформаційна безпека (інфраструктура забезпечення  цілісності ті достовірності, доступності та конфіденційності інформації)</a:t>
          </a:r>
        </a:p>
      </dgm:t>
    </dgm:pt>
    <dgm:pt modelId="{1F2D30EF-EE07-43C3-AA28-3DA4B0078BBD}" type="parTrans" cxnId="{FCC08EFD-B60F-49E5-9475-196A78A93F87}">
      <dgm:prSet custT="1"/>
      <dgm:spPr>
        <a:noFill/>
        <a:ln w="28575" cap="flat" cmpd="sng" algn="ctr">
          <a:solidFill>
            <a:srgbClr val="002060"/>
          </a:solidFill>
          <a:prstDash val="solid"/>
          <a:miter lim="800000"/>
        </a:ln>
        <a:effectLst/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500" i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Verdana"/>
            <a:ea typeface="+mn-ea"/>
            <a:cs typeface="+mn-cs"/>
          </a:endParaRPr>
        </a:p>
      </dgm:t>
    </dgm:pt>
    <dgm:pt modelId="{A02DAFF7-7ECD-475E-BD64-F2A7F0AA30CE}" type="sibTrans" cxnId="{FCC08EFD-B60F-49E5-9475-196A78A93F87}">
      <dgm:prSet/>
      <dgm:spPr/>
      <dgm:t>
        <a:bodyPr/>
        <a:lstStyle/>
        <a:p>
          <a:endParaRPr lang="uk-UA" i="1"/>
        </a:p>
      </dgm:t>
    </dgm:pt>
    <dgm:pt modelId="{FD283264-317A-451A-A69C-0D680734FAC6}">
      <dgm:prSet custT="1"/>
      <dgm:spPr>
        <a:solidFill>
          <a:srgbClr val="7030A0"/>
        </a:solidFill>
      </dgm:spPr>
      <dgm:t>
        <a:bodyPr/>
        <a:lstStyle/>
        <a:p>
          <a:pPr algn="just"/>
          <a:r>
            <a:rPr lang="uk-UA" sz="2200" i="1" noProof="0" dirty="0"/>
            <a:t>Розвиток широкосмугових мереж передавання мультимедійних даних (онлайн-трансляції, телебачення, відеоконференції тощо)</a:t>
          </a:r>
        </a:p>
      </dgm:t>
    </dgm:pt>
    <dgm:pt modelId="{CC091AE5-516E-49EE-AB31-83A014BBDFF3}" type="parTrans" cxnId="{8D6672E8-5BC6-4077-A817-3BC1F822D805}">
      <dgm:prSet custT="1"/>
      <dgm:spPr>
        <a:noFill/>
        <a:ln w="28575" cap="flat" cmpd="sng" algn="ctr">
          <a:solidFill>
            <a:srgbClr val="002060"/>
          </a:solidFill>
          <a:prstDash val="solid"/>
          <a:miter lim="800000"/>
        </a:ln>
        <a:effectLst/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500" i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Verdana"/>
            <a:ea typeface="+mn-ea"/>
            <a:cs typeface="+mn-cs"/>
          </a:endParaRPr>
        </a:p>
      </dgm:t>
    </dgm:pt>
    <dgm:pt modelId="{1558F318-49DE-4B8E-B208-BCD74F446B0A}" type="sibTrans" cxnId="{8D6672E8-5BC6-4077-A817-3BC1F822D805}">
      <dgm:prSet/>
      <dgm:spPr/>
      <dgm:t>
        <a:bodyPr/>
        <a:lstStyle/>
        <a:p>
          <a:endParaRPr lang="uk-UA" i="1"/>
        </a:p>
      </dgm:t>
    </dgm:pt>
    <dgm:pt modelId="{FAE5725A-970E-4033-9E3C-137B8755E62A}" type="pres">
      <dgm:prSet presAssocID="{8CE6407C-D997-452C-8B0D-AFBCF8BC77D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5D425605-9E03-4E08-8272-8A6DC8584C97}" type="pres">
      <dgm:prSet presAssocID="{51103059-E89C-4FC3-89F2-6BFA86D04B11}" presName="root1" presStyleCnt="0"/>
      <dgm:spPr/>
    </dgm:pt>
    <dgm:pt modelId="{23BDFFB2-1CBC-4E70-8A84-A49190B42BDF}" type="pres">
      <dgm:prSet presAssocID="{51103059-E89C-4FC3-89F2-6BFA86D04B11}" presName="LevelOneTextNode" presStyleLbl="node0" presStyleIdx="0" presStyleCnt="1">
        <dgm:presLayoutVars>
          <dgm:chPref val="3"/>
        </dgm:presLayoutVars>
      </dgm:prSet>
      <dgm:spPr/>
    </dgm:pt>
    <dgm:pt modelId="{50D74770-1B8D-4AC7-B20B-70CA7077A582}" type="pres">
      <dgm:prSet presAssocID="{51103059-E89C-4FC3-89F2-6BFA86D04B11}" presName="level2hierChild" presStyleCnt="0"/>
      <dgm:spPr/>
    </dgm:pt>
    <dgm:pt modelId="{36B65F4B-2F79-4FA2-B590-B27A980E1782}" type="pres">
      <dgm:prSet presAssocID="{2F5ECC7B-3C93-4888-A201-DED33DA856AD}" presName="conn2-1" presStyleLbl="parChTrans1D2" presStyleIdx="0" presStyleCnt="5"/>
      <dgm:spPr>
        <a:xfrm>
          <a:off x="995850" y="444001"/>
          <a:ext cx="578188" cy="2203461"/>
        </a:xfrm>
        <a:custGeom>
          <a:avLst/>
          <a:gdLst/>
          <a:ahLst/>
          <a:cxnLst/>
          <a:rect l="0" t="0" r="0" b="0"/>
          <a:pathLst>
            <a:path>
              <a:moveTo>
                <a:pt x="0" y="2203461"/>
              </a:moveTo>
              <a:lnTo>
                <a:pt x="289094" y="2203461"/>
              </a:lnTo>
              <a:lnTo>
                <a:pt x="289094" y="0"/>
              </a:lnTo>
              <a:lnTo>
                <a:pt x="578188" y="0"/>
              </a:lnTo>
            </a:path>
          </a:pathLst>
        </a:custGeom>
      </dgm:spPr>
    </dgm:pt>
    <dgm:pt modelId="{946C14E3-D489-4EF9-950D-4D1F4333C659}" type="pres">
      <dgm:prSet presAssocID="{2F5ECC7B-3C93-4888-A201-DED33DA856AD}" presName="connTx" presStyleLbl="parChTrans1D2" presStyleIdx="0" presStyleCnt="5"/>
      <dgm:spPr/>
    </dgm:pt>
    <dgm:pt modelId="{CC70692A-E443-4FD1-B16B-737B0C6D0488}" type="pres">
      <dgm:prSet presAssocID="{31B86EEF-E17D-4670-A22B-1F40969B0858}" presName="root2" presStyleCnt="0"/>
      <dgm:spPr/>
    </dgm:pt>
    <dgm:pt modelId="{CBDCE305-FC60-445D-8756-5325073689E2}" type="pres">
      <dgm:prSet presAssocID="{31B86EEF-E17D-4670-A22B-1F40969B0858}" presName="LevelTwoTextNode" presStyleLbl="node2" presStyleIdx="0" presStyleCnt="5" custScaleX="349981">
        <dgm:presLayoutVars>
          <dgm:chPref val="3"/>
        </dgm:presLayoutVars>
      </dgm:prSet>
      <dgm:spPr/>
    </dgm:pt>
    <dgm:pt modelId="{A9BA6F8D-7FAE-48B2-87F7-4FEC56E6FB6A}" type="pres">
      <dgm:prSet presAssocID="{31B86EEF-E17D-4670-A22B-1F40969B0858}" presName="level3hierChild" presStyleCnt="0"/>
      <dgm:spPr/>
    </dgm:pt>
    <dgm:pt modelId="{ED7EB91C-E7A6-4C9B-BB0A-43141CD4E271}" type="pres">
      <dgm:prSet presAssocID="{F5592D9C-EAF3-443B-8AD9-4F3C6ED23721}" presName="conn2-1" presStyleLbl="parChTrans1D2" presStyleIdx="1" presStyleCnt="5"/>
      <dgm:spPr/>
    </dgm:pt>
    <dgm:pt modelId="{A8AABB6C-1D22-4AF1-AF87-9C28EC847B6D}" type="pres">
      <dgm:prSet presAssocID="{F5592D9C-EAF3-443B-8AD9-4F3C6ED23721}" presName="connTx" presStyleLbl="parChTrans1D2" presStyleIdx="1" presStyleCnt="5"/>
      <dgm:spPr/>
    </dgm:pt>
    <dgm:pt modelId="{89344C0D-3328-4B6A-B244-877EF479E45B}" type="pres">
      <dgm:prSet presAssocID="{44864E9F-E149-4B74-8064-A3E6AEA1851F}" presName="root2" presStyleCnt="0"/>
      <dgm:spPr/>
    </dgm:pt>
    <dgm:pt modelId="{D18BD0B5-5E45-4860-97A6-6817C5B57EBB}" type="pres">
      <dgm:prSet presAssocID="{44864E9F-E149-4B74-8064-A3E6AEA1851F}" presName="LevelTwoTextNode" presStyleLbl="node2" presStyleIdx="1" presStyleCnt="5" custScaleX="349981">
        <dgm:presLayoutVars>
          <dgm:chPref val="3"/>
        </dgm:presLayoutVars>
      </dgm:prSet>
      <dgm:spPr/>
    </dgm:pt>
    <dgm:pt modelId="{B0C5A23B-CA43-4CF7-8DDA-49ACE8847E13}" type="pres">
      <dgm:prSet presAssocID="{44864E9F-E149-4B74-8064-A3E6AEA1851F}" presName="level3hierChild" presStyleCnt="0"/>
      <dgm:spPr/>
    </dgm:pt>
    <dgm:pt modelId="{004AF292-A1BB-4F7D-B11C-735E5F3646C2}" type="pres">
      <dgm:prSet presAssocID="{562514AE-F5D3-45A7-B96B-4458FBD05771}" presName="conn2-1" presStyleLbl="parChTrans1D2" presStyleIdx="2" presStyleCnt="5"/>
      <dgm:spPr>
        <a:xfrm>
          <a:off x="995850" y="2601743"/>
          <a:ext cx="57818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78188" y="45720"/>
              </a:lnTo>
            </a:path>
          </a:pathLst>
        </a:custGeom>
      </dgm:spPr>
    </dgm:pt>
    <dgm:pt modelId="{C948371B-6C3B-4A4C-9D4A-4A883CAE2A96}" type="pres">
      <dgm:prSet presAssocID="{562514AE-F5D3-45A7-B96B-4458FBD05771}" presName="connTx" presStyleLbl="parChTrans1D2" presStyleIdx="2" presStyleCnt="5"/>
      <dgm:spPr/>
    </dgm:pt>
    <dgm:pt modelId="{F3AF3656-BF08-4278-8132-98AF6C83213B}" type="pres">
      <dgm:prSet presAssocID="{2885124B-4C49-4A22-ABD3-202F415F691F}" presName="root2" presStyleCnt="0"/>
      <dgm:spPr/>
    </dgm:pt>
    <dgm:pt modelId="{86365A0E-1391-4EC7-A4D1-16AA7709A2A8}" type="pres">
      <dgm:prSet presAssocID="{2885124B-4C49-4A22-ABD3-202F415F691F}" presName="LevelTwoTextNode" presStyleLbl="node2" presStyleIdx="2" presStyleCnt="5" custScaleX="349981">
        <dgm:presLayoutVars>
          <dgm:chPref val="3"/>
        </dgm:presLayoutVars>
      </dgm:prSet>
      <dgm:spPr/>
    </dgm:pt>
    <dgm:pt modelId="{0A5B76B4-0967-4598-9795-D23D0001E96B}" type="pres">
      <dgm:prSet presAssocID="{2885124B-4C49-4A22-ABD3-202F415F691F}" presName="level3hierChild" presStyleCnt="0"/>
      <dgm:spPr/>
    </dgm:pt>
    <dgm:pt modelId="{9C9024A0-1ECA-4249-89FF-A7931770FA56}" type="pres">
      <dgm:prSet presAssocID="{1F2D30EF-EE07-43C3-AA28-3DA4B0078BBD}" presName="conn2-1" presStyleLbl="parChTrans1D2" presStyleIdx="3" presStyleCnt="5"/>
      <dgm:spPr>
        <a:xfrm>
          <a:off x="995850" y="2647463"/>
          <a:ext cx="578188" cy="11017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9094" y="0"/>
              </a:lnTo>
              <a:lnTo>
                <a:pt x="289094" y="1101730"/>
              </a:lnTo>
              <a:lnTo>
                <a:pt x="578188" y="1101730"/>
              </a:lnTo>
            </a:path>
          </a:pathLst>
        </a:custGeom>
      </dgm:spPr>
    </dgm:pt>
    <dgm:pt modelId="{56DE68FE-0698-4329-B6E4-AAE3553783E8}" type="pres">
      <dgm:prSet presAssocID="{1F2D30EF-EE07-43C3-AA28-3DA4B0078BBD}" presName="connTx" presStyleLbl="parChTrans1D2" presStyleIdx="3" presStyleCnt="5"/>
      <dgm:spPr/>
    </dgm:pt>
    <dgm:pt modelId="{8A686042-63CD-4DBD-ADFA-424A0484F575}" type="pres">
      <dgm:prSet presAssocID="{481995B1-6954-4A31-8445-E14A48A6B26A}" presName="root2" presStyleCnt="0"/>
      <dgm:spPr/>
    </dgm:pt>
    <dgm:pt modelId="{774805B2-9925-4439-A07F-C795F85321DB}" type="pres">
      <dgm:prSet presAssocID="{481995B1-6954-4A31-8445-E14A48A6B26A}" presName="LevelTwoTextNode" presStyleLbl="node2" presStyleIdx="3" presStyleCnt="5" custScaleX="349981">
        <dgm:presLayoutVars>
          <dgm:chPref val="3"/>
        </dgm:presLayoutVars>
      </dgm:prSet>
      <dgm:spPr/>
    </dgm:pt>
    <dgm:pt modelId="{8A75F788-FB33-4760-9030-3395C064787E}" type="pres">
      <dgm:prSet presAssocID="{481995B1-6954-4A31-8445-E14A48A6B26A}" presName="level3hierChild" presStyleCnt="0"/>
      <dgm:spPr/>
    </dgm:pt>
    <dgm:pt modelId="{3BA8A781-CB81-4A3E-B3E2-FCC16223C976}" type="pres">
      <dgm:prSet presAssocID="{CC091AE5-516E-49EE-AB31-83A014BBDFF3}" presName="conn2-1" presStyleLbl="parChTrans1D2" presStyleIdx="4" presStyleCnt="5"/>
      <dgm:spPr>
        <a:xfrm>
          <a:off x="995850" y="2647463"/>
          <a:ext cx="578188" cy="22034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9094" y="0"/>
              </a:lnTo>
              <a:lnTo>
                <a:pt x="289094" y="2203461"/>
              </a:lnTo>
              <a:lnTo>
                <a:pt x="578188" y="2203461"/>
              </a:lnTo>
            </a:path>
          </a:pathLst>
        </a:custGeom>
      </dgm:spPr>
    </dgm:pt>
    <dgm:pt modelId="{428C5FD8-F59F-427A-9317-39B98F0CE1DC}" type="pres">
      <dgm:prSet presAssocID="{CC091AE5-516E-49EE-AB31-83A014BBDFF3}" presName="connTx" presStyleLbl="parChTrans1D2" presStyleIdx="4" presStyleCnt="5"/>
      <dgm:spPr/>
    </dgm:pt>
    <dgm:pt modelId="{99B31BB3-6415-4106-B5A7-34B055D1BA45}" type="pres">
      <dgm:prSet presAssocID="{FD283264-317A-451A-A69C-0D680734FAC6}" presName="root2" presStyleCnt="0"/>
      <dgm:spPr/>
    </dgm:pt>
    <dgm:pt modelId="{50FF3DB0-60C1-4F97-9B40-BFCCBBB275A9}" type="pres">
      <dgm:prSet presAssocID="{FD283264-317A-451A-A69C-0D680734FAC6}" presName="LevelTwoTextNode" presStyleLbl="node2" presStyleIdx="4" presStyleCnt="5" custScaleX="349981">
        <dgm:presLayoutVars>
          <dgm:chPref val="3"/>
        </dgm:presLayoutVars>
      </dgm:prSet>
      <dgm:spPr/>
    </dgm:pt>
    <dgm:pt modelId="{1BD5DE4D-FAEF-4DA8-A623-E434653126B2}" type="pres">
      <dgm:prSet presAssocID="{FD283264-317A-451A-A69C-0D680734FAC6}" presName="level3hierChild" presStyleCnt="0"/>
      <dgm:spPr/>
    </dgm:pt>
  </dgm:ptLst>
  <dgm:cxnLst>
    <dgm:cxn modelId="{49FC2322-C9AF-4C00-B789-53EB0A97E4F3}" type="presOf" srcId="{562514AE-F5D3-45A7-B96B-4458FBD05771}" destId="{C948371B-6C3B-4A4C-9D4A-4A883CAE2A96}" srcOrd="1" destOrd="0" presId="urn:microsoft.com/office/officeart/2008/layout/HorizontalMultiLevelHierarchy"/>
    <dgm:cxn modelId="{0805152B-D6BC-45A5-BAB3-3265FD2D3FB3}" type="presOf" srcId="{2885124B-4C49-4A22-ABD3-202F415F691F}" destId="{86365A0E-1391-4EC7-A4D1-16AA7709A2A8}" srcOrd="0" destOrd="0" presId="urn:microsoft.com/office/officeart/2008/layout/HorizontalMultiLevelHierarchy"/>
    <dgm:cxn modelId="{DB66F92D-B055-422E-ACF9-A1612C3C222A}" srcId="{8CE6407C-D997-452C-8B0D-AFBCF8BC77D4}" destId="{51103059-E89C-4FC3-89F2-6BFA86D04B11}" srcOrd="0" destOrd="0" parTransId="{714B9D57-AC15-49FA-B520-F30D165E70EA}" sibTransId="{3E78DD51-BA98-417E-BC61-5D26DABB9312}"/>
    <dgm:cxn modelId="{68EF4C32-BAAD-4AB2-9D97-7EDF7FC73C73}" type="presOf" srcId="{8CE6407C-D997-452C-8B0D-AFBCF8BC77D4}" destId="{FAE5725A-970E-4033-9E3C-137B8755E62A}" srcOrd="0" destOrd="0" presId="urn:microsoft.com/office/officeart/2008/layout/HorizontalMultiLevelHierarchy"/>
    <dgm:cxn modelId="{E4A7AE3A-3D4C-4321-BB84-DCAEE7C3F0C9}" srcId="{51103059-E89C-4FC3-89F2-6BFA86D04B11}" destId="{31B86EEF-E17D-4670-A22B-1F40969B0858}" srcOrd="0" destOrd="0" parTransId="{2F5ECC7B-3C93-4888-A201-DED33DA856AD}" sibTransId="{138C3A53-195A-4EED-9728-214F63B5B338}"/>
    <dgm:cxn modelId="{E206B03C-D6C6-4AFB-A241-ABD093E15D21}" type="presOf" srcId="{562514AE-F5D3-45A7-B96B-4458FBD05771}" destId="{004AF292-A1BB-4F7D-B11C-735E5F3646C2}" srcOrd="0" destOrd="0" presId="urn:microsoft.com/office/officeart/2008/layout/HorizontalMultiLevelHierarchy"/>
    <dgm:cxn modelId="{4902F65F-0DF5-43A0-95C6-97674B7E9622}" type="presOf" srcId="{CC091AE5-516E-49EE-AB31-83A014BBDFF3}" destId="{428C5FD8-F59F-427A-9317-39B98F0CE1DC}" srcOrd="1" destOrd="0" presId="urn:microsoft.com/office/officeart/2008/layout/HorizontalMultiLevelHierarchy"/>
    <dgm:cxn modelId="{F2DE8542-A37A-4607-A4BF-952D6CBBAA19}" type="presOf" srcId="{2F5ECC7B-3C93-4888-A201-DED33DA856AD}" destId="{36B65F4B-2F79-4FA2-B590-B27A980E1782}" srcOrd="0" destOrd="0" presId="urn:microsoft.com/office/officeart/2008/layout/HorizontalMultiLevelHierarchy"/>
    <dgm:cxn modelId="{CE37B242-38C6-468B-8568-FEB0B3D00BB4}" type="presOf" srcId="{2F5ECC7B-3C93-4888-A201-DED33DA856AD}" destId="{946C14E3-D489-4EF9-950D-4D1F4333C659}" srcOrd="1" destOrd="0" presId="urn:microsoft.com/office/officeart/2008/layout/HorizontalMultiLevelHierarchy"/>
    <dgm:cxn modelId="{FF4AC444-FBEC-4FA6-9F70-E9A71392FF86}" srcId="{51103059-E89C-4FC3-89F2-6BFA86D04B11}" destId="{2885124B-4C49-4A22-ABD3-202F415F691F}" srcOrd="2" destOrd="0" parTransId="{562514AE-F5D3-45A7-B96B-4458FBD05771}" sibTransId="{BCDE3481-B82E-439D-BDA1-BC2D50B7C83A}"/>
    <dgm:cxn modelId="{B7EE9E66-1CDD-468F-AF3D-B3615A92B599}" type="presOf" srcId="{F5592D9C-EAF3-443B-8AD9-4F3C6ED23721}" destId="{ED7EB91C-E7A6-4C9B-BB0A-43141CD4E271}" srcOrd="0" destOrd="0" presId="urn:microsoft.com/office/officeart/2008/layout/HorizontalMultiLevelHierarchy"/>
    <dgm:cxn modelId="{979EB646-7BFE-4DEF-84AE-3563AC7E8F12}" type="presOf" srcId="{31B86EEF-E17D-4670-A22B-1F40969B0858}" destId="{CBDCE305-FC60-445D-8756-5325073689E2}" srcOrd="0" destOrd="0" presId="urn:microsoft.com/office/officeart/2008/layout/HorizontalMultiLevelHierarchy"/>
    <dgm:cxn modelId="{7941BC66-1D90-498D-A1C8-8D3647B54D83}" type="presOf" srcId="{FD283264-317A-451A-A69C-0D680734FAC6}" destId="{50FF3DB0-60C1-4F97-9B40-BFCCBBB275A9}" srcOrd="0" destOrd="0" presId="urn:microsoft.com/office/officeart/2008/layout/HorizontalMultiLevelHierarchy"/>
    <dgm:cxn modelId="{4FE95E6C-7A0B-438B-A640-90AB7C113BD6}" type="presOf" srcId="{51103059-E89C-4FC3-89F2-6BFA86D04B11}" destId="{23BDFFB2-1CBC-4E70-8A84-A49190B42BDF}" srcOrd="0" destOrd="0" presId="urn:microsoft.com/office/officeart/2008/layout/HorizontalMultiLevelHierarchy"/>
    <dgm:cxn modelId="{2D743273-37B0-420C-9AD5-B994897362A6}" srcId="{51103059-E89C-4FC3-89F2-6BFA86D04B11}" destId="{44864E9F-E149-4B74-8064-A3E6AEA1851F}" srcOrd="1" destOrd="0" parTransId="{F5592D9C-EAF3-443B-8AD9-4F3C6ED23721}" sibTransId="{8C35F581-12E9-4DD5-A1A6-9461AB8281C3}"/>
    <dgm:cxn modelId="{28D30579-9843-4AF5-8A15-6B8F9B2C4538}" type="presOf" srcId="{1F2D30EF-EE07-43C3-AA28-3DA4B0078BBD}" destId="{56DE68FE-0698-4329-B6E4-AAE3553783E8}" srcOrd="1" destOrd="0" presId="urn:microsoft.com/office/officeart/2008/layout/HorizontalMultiLevelHierarchy"/>
    <dgm:cxn modelId="{1E95D17B-C6AB-418B-A991-F2D4D502662A}" type="presOf" srcId="{CC091AE5-516E-49EE-AB31-83A014BBDFF3}" destId="{3BA8A781-CB81-4A3E-B3E2-FCC16223C976}" srcOrd="0" destOrd="0" presId="urn:microsoft.com/office/officeart/2008/layout/HorizontalMultiLevelHierarchy"/>
    <dgm:cxn modelId="{D72B75A2-ACCA-4AAF-9BFE-0103F9F1048C}" type="presOf" srcId="{1F2D30EF-EE07-43C3-AA28-3DA4B0078BBD}" destId="{9C9024A0-1ECA-4249-89FF-A7931770FA56}" srcOrd="0" destOrd="0" presId="urn:microsoft.com/office/officeart/2008/layout/HorizontalMultiLevelHierarchy"/>
    <dgm:cxn modelId="{3D9E8CB4-069E-4EC6-AC5C-9EF2E5F0C898}" type="presOf" srcId="{44864E9F-E149-4B74-8064-A3E6AEA1851F}" destId="{D18BD0B5-5E45-4860-97A6-6817C5B57EBB}" srcOrd="0" destOrd="0" presId="urn:microsoft.com/office/officeart/2008/layout/HorizontalMultiLevelHierarchy"/>
    <dgm:cxn modelId="{4B7489BA-EDD1-4797-9C55-C3FB2FF3123A}" type="presOf" srcId="{481995B1-6954-4A31-8445-E14A48A6B26A}" destId="{774805B2-9925-4439-A07F-C795F85321DB}" srcOrd="0" destOrd="0" presId="urn:microsoft.com/office/officeart/2008/layout/HorizontalMultiLevelHierarchy"/>
    <dgm:cxn modelId="{8D6672E8-5BC6-4077-A817-3BC1F822D805}" srcId="{51103059-E89C-4FC3-89F2-6BFA86D04B11}" destId="{FD283264-317A-451A-A69C-0D680734FAC6}" srcOrd="4" destOrd="0" parTransId="{CC091AE5-516E-49EE-AB31-83A014BBDFF3}" sibTransId="{1558F318-49DE-4B8E-B208-BCD74F446B0A}"/>
    <dgm:cxn modelId="{B78935FC-E426-4503-8AC0-AD5913A66D73}" type="presOf" srcId="{F5592D9C-EAF3-443B-8AD9-4F3C6ED23721}" destId="{A8AABB6C-1D22-4AF1-AF87-9C28EC847B6D}" srcOrd="1" destOrd="0" presId="urn:microsoft.com/office/officeart/2008/layout/HorizontalMultiLevelHierarchy"/>
    <dgm:cxn modelId="{FCC08EFD-B60F-49E5-9475-196A78A93F87}" srcId="{51103059-E89C-4FC3-89F2-6BFA86D04B11}" destId="{481995B1-6954-4A31-8445-E14A48A6B26A}" srcOrd="3" destOrd="0" parTransId="{1F2D30EF-EE07-43C3-AA28-3DA4B0078BBD}" sibTransId="{A02DAFF7-7ECD-475E-BD64-F2A7F0AA30CE}"/>
    <dgm:cxn modelId="{9B4CC8F0-8C89-411A-BBC2-A4ED5460D487}" type="presParOf" srcId="{FAE5725A-970E-4033-9E3C-137B8755E62A}" destId="{5D425605-9E03-4E08-8272-8A6DC8584C97}" srcOrd="0" destOrd="0" presId="urn:microsoft.com/office/officeart/2008/layout/HorizontalMultiLevelHierarchy"/>
    <dgm:cxn modelId="{5FA8DA04-B85D-4587-B76D-23F4408D85EB}" type="presParOf" srcId="{5D425605-9E03-4E08-8272-8A6DC8584C97}" destId="{23BDFFB2-1CBC-4E70-8A84-A49190B42BDF}" srcOrd="0" destOrd="0" presId="urn:microsoft.com/office/officeart/2008/layout/HorizontalMultiLevelHierarchy"/>
    <dgm:cxn modelId="{FADECAC4-5FBD-4F49-8072-EAA2B265EBE7}" type="presParOf" srcId="{5D425605-9E03-4E08-8272-8A6DC8584C97}" destId="{50D74770-1B8D-4AC7-B20B-70CA7077A582}" srcOrd="1" destOrd="0" presId="urn:microsoft.com/office/officeart/2008/layout/HorizontalMultiLevelHierarchy"/>
    <dgm:cxn modelId="{2A4DC946-87C3-4C00-98CD-EEBCBE11934D}" type="presParOf" srcId="{50D74770-1B8D-4AC7-B20B-70CA7077A582}" destId="{36B65F4B-2F79-4FA2-B590-B27A980E1782}" srcOrd="0" destOrd="0" presId="urn:microsoft.com/office/officeart/2008/layout/HorizontalMultiLevelHierarchy"/>
    <dgm:cxn modelId="{E01408D2-6B45-4BD8-942F-62B6D88DE16A}" type="presParOf" srcId="{36B65F4B-2F79-4FA2-B590-B27A980E1782}" destId="{946C14E3-D489-4EF9-950D-4D1F4333C659}" srcOrd="0" destOrd="0" presId="urn:microsoft.com/office/officeart/2008/layout/HorizontalMultiLevelHierarchy"/>
    <dgm:cxn modelId="{D71805E5-DEA2-493B-B4BD-3998CC3BF5FF}" type="presParOf" srcId="{50D74770-1B8D-4AC7-B20B-70CA7077A582}" destId="{CC70692A-E443-4FD1-B16B-737B0C6D0488}" srcOrd="1" destOrd="0" presId="urn:microsoft.com/office/officeart/2008/layout/HorizontalMultiLevelHierarchy"/>
    <dgm:cxn modelId="{650E5177-7C0A-49CF-A8DC-0D5A445E0EE7}" type="presParOf" srcId="{CC70692A-E443-4FD1-B16B-737B0C6D0488}" destId="{CBDCE305-FC60-445D-8756-5325073689E2}" srcOrd="0" destOrd="0" presId="urn:microsoft.com/office/officeart/2008/layout/HorizontalMultiLevelHierarchy"/>
    <dgm:cxn modelId="{CA263655-D824-442A-B3F9-F8CC6198C691}" type="presParOf" srcId="{CC70692A-E443-4FD1-B16B-737B0C6D0488}" destId="{A9BA6F8D-7FAE-48B2-87F7-4FEC56E6FB6A}" srcOrd="1" destOrd="0" presId="urn:microsoft.com/office/officeart/2008/layout/HorizontalMultiLevelHierarchy"/>
    <dgm:cxn modelId="{2408FCD6-CCB4-497F-8939-D4E58F276270}" type="presParOf" srcId="{50D74770-1B8D-4AC7-B20B-70CA7077A582}" destId="{ED7EB91C-E7A6-4C9B-BB0A-43141CD4E271}" srcOrd="2" destOrd="0" presId="urn:microsoft.com/office/officeart/2008/layout/HorizontalMultiLevelHierarchy"/>
    <dgm:cxn modelId="{D7B7A8E5-E8AD-485E-B7C3-87BF265515DC}" type="presParOf" srcId="{ED7EB91C-E7A6-4C9B-BB0A-43141CD4E271}" destId="{A8AABB6C-1D22-4AF1-AF87-9C28EC847B6D}" srcOrd="0" destOrd="0" presId="urn:microsoft.com/office/officeart/2008/layout/HorizontalMultiLevelHierarchy"/>
    <dgm:cxn modelId="{6678D75B-6323-440D-A44F-AD75ABDC6B99}" type="presParOf" srcId="{50D74770-1B8D-4AC7-B20B-70CA7077A582}" destId="{89344C0D-3328-4B6A-B244-877EF479E45B}" srcOrd="3" destOrd="0" presId="urn:microsoft.com/office/officeart/2008/layout/HorizontalMultiLevelHierarchy"/>
    <dgm:cxn modelId="{E83E59A1-6E43-457D-97AE-5F2B74E3864D}" type="presParOf" srcId="{89344C0D-3328-4B6A-B244-877EF479E45B}" destId="{D18BD0B5-5E45-4860-97A6-6817C5B57EBB}" srcOrd="0" destOrd="0" presId="urn:microsoft.com/office/officeart/2008/layout/HorizontalMultiLevelHierarchy"/>
    <dgm:cxn modelId="{59ABF5EC-7336-449A-AC2A-72CCF6C14B4F}" type="presParOf" srcId="{89344C0D-3328-4B6A-B244-877EF479E45B}" destId="{B0C5A23B-CA43-4CF7-8DDA-49ACE8847E13}" srcOrd="1" destOrd="0" presId="urn:microsoft.com/office/officeart/2008/layout/HorizontalMultiLevelHierarchy"/>
    <dgm:cxn modelId="{84302D13-A663-448C-B5D5-A3BC9251803B}" type="presParOf" srcId="{50D74770-1B8D-4AC7-B20B-70CA7077A582}" destId="{004AF292-A1BB-4F7D-B11C-735E5F3646C2}" srcOrd="4" destOrd="0" presId="urn:microsoft.com/office/officeart/2008/layout/HorizontalMultiLevelHierarchy"/>
    <dgm:cxn modelId="{42FAA89C-C37A-4C46-84A5-016657536555}" type="presParOf" srcId="{004AF292-A1BB-4F7D-B11C-735E5F3646C2}" destId="{C948371B-6C3B-4A4C-9D4A-4A883CAE2A96}" srcOrd="0" destOrd="0" presId="urn:microsoft.com/office/officeart/2008/layout/HorizontalMultiLevelHierarchy"/>
    <dgm:cxn modelId="{A3290AE8-B0C5-42E6-A8F5-2B356FFF4E12}" type="presParOf" srcId="{50D74770-1B8D-4AC7-B20B-70CA7077A582}" destId="{F3AF3656-BF08-4278-8132-98AF6C83213B}" srcOrd="5" destOrd="0" presId="urn:microsoft.com/office/officeart/2008/layout/HorizontalMultiLevelHierarchy"/>
    <dgm:cxn modelId="{8821153B-EA01-41B7-8C0E-8E24F327D27F}" type="presParOf" srcId="{F3AF3656-BF08-4278-8132-98AF6C83213B}" destId="{86365A0E-1391-4EC7-A4D1-16AA7709A2A8}" srcOrd="0" destOrd="0" presId="urn:microsoft.com/office/officeart/2008/layout/HorizontalMultiLevelHierarchy"/>
    <dgm:cxn modelId="{F8D5CDAE-0450-4457-B139-B3AA2AEF91EB}" type="presParOf" srcId="{F3AF3656-BF08-4278-8132-98AF6C83213B}" destId="{0A5B76B4-0967-4598-9795-D23D0001E96B}" srcOrd="1" destOrd="0" presId="urn:microsoft.com/office/officeart/2008/layout/HorizontalMultiLevelHierarchy"/>
    <dgm:cxn modelId="{BD80C14E-B8C9-4D7B-9529-E807A4767A60}" type="presParOf" srcId="{50D74770-1B8D-4AC7-B20B-70CA7077A582}" destId="{9C9024A0-1ECA-4249-89FF-A7931770FA56}" srcOrd="6" destOrd="0" presId="urn:microsoft.com/office/officeart/2008/layout/HorizontalMultiLevelHierarchy"/>
    <dgm:cxn modelId="{FD5E0AA1-F877-41B3-AD88-4A20FEA6E40D}" type="presParOf" srcId="{9C9024A0-1ECA-4249-89FF-A7931770FA56}" destId="{56DE68FE-0698-4329-B6E4-AAE3553783E8}" srcOrd="0" destOrd="0" presId="urn:microsoft.com/office/officeart/2008/layout/HorizontalMultiLevelHierarchy"/>
    <dgm:cxn modelId="{900A76FA-6E85-4D63-8F99-C981A1FA99E9}" type="presParOf" srcId="{50D74770-1B8D-4AC7-B20B-70CA7077A582}" destId="{8A686042-63CD-4DBD-ADFA-424A0484F575}" srcOrd="7" destOrd="0" presId="urn:microsoft.com/office/officeart/2008/layout/HorizontalMultiLevelHierarchy"/>
    <dgm:cxn modelId="{796421B8-FA48-4DFB-8818-23CEFAD003DB}" type="presParOf" srcId="{8A686042-63CD-4DBD-ADFA-424A0484F575}" destId="{774805B2-9925-4439-A07F-C795F85321DB}" srcOrd="0" destOrd="0" presId="urn:microsoft.com/office/officeart/2008/layout/HorizontalMultiLevelHierarchy"/>
    <dgm:cxn modelId="{979321C4-2306-4048-ADF9-72BCA1383AF3}" type="presParOf" srcId="{8A686042-63CD-4DBD-ADFA-424A0484F575}" destId="{8A75F788-FB33-4760-9030-3395C064787E}" srcOrd="1" destOrd="0" presId="urn:microsoft.com/office/officeart/2008/layout/HorizontalMultiLevelHierarchy"/>
    <dgm:cxn modelId="{C4328195-D0D5-4C72-A98B-1CFAD4E69083}" type="presParOf" srcId="{50D74770-1B8D-4AC7-B20B-70CA7077A582}" destId="{3BA8A781-CB81-4A3E-B3E2-FCC16223C976}" srcOrd="8" destOrd="0" presId="urn:microsoft.com/office/officeart/2008/layout/HorizontalMultiLevelHierarchy"/>
    <dgm:cxn modelId="{DB871E01-0CE6-465D-B19B-72D0B87652EB}" type="presParOf" srcId="{3BA8A781-CB81-4A3E-B3E2-FCC16223C976}" destId="{428C5FD8-F59F-427A-9317-39B98F0CE1DC}" srcOrd="0" destOrd="0" presId="urn:microsoft.com/office/officeart/2008/layout/HorizontalMultiLevelHierarchy"/>
    <dgm:cxn modelId="{08879B84-3A03-410B-B50B-233C96AFDE8A}" type="presParOf" srcId="{50D74770-1B8D-4AC7-B20B-70CA7077A582}" destId="{99B31BB3-6415-4106-B5A7-34B055D1BA45}" srcOrd="9" destOrd="0" presId="urn:microsoft.com/office/officeart/2008/layout/HorizontalMultiLevelHierarchy"/>
    <dgm:cxn modelId="{4C63C6A0-3068-487C-850B-049CCCC9CAE0}" type="presParOf" srcId="{99B31BB3-6415-4106-B5A7-34B055D1BA45}" destId="{50FF3DB0-60C1-4F97-9B40-BFCCBBB275A9}" srcOrd="0" destOrd="0" presId="urn:microsoft.com/office/officeart/2008/layout/HorizontalMultiLevelHierarchy"/>
    <dgm:cxn modelId="{A0EB42F3-215B-4320-BF5F-8C0D1F78D069}" type="presParOf" srcId="{99B31BB3-6415-4106-B5A7-34B055D1BA45}" destId="{1BD5DE4D-FAEF-4DA8-A623-E434653126B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77BD33-EC30-46AC-BD24-401E734F8176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uk-UA"/>
        </a:p>
      </dgm:t>
    </dgm:pt>
    <dgm:pt modelId="{D44B0D79-7F04-44B9-9C7C-CD28C17613D0}">
      <dgm:prSet phldrT="[Текст]" custT="1"/>
      <dgm:spPr/>
      <dgm:t>
        <a:bodyPr/>
        <a:lstStyle/>
        <a:p>
          <a:r>
            <a:rPr lang="uk-UA" sz="2400" i="1" noProof="0" dirty="0"/>
            <a:t>задоволення інтересів та потреб фізичних і юридичних осіб, </a:t>
          </a:r>
        </a:p>
      </dgm:t>
    </dgm:pt>
    <dgm:pt modelId="{CBC678DE-E0F6-4248-85B7-DD8409BBE0F4}" type="parTrans" cxnId="{F5ABE5B7-449B-46C8-BE46-F3A4F660E09A}">
      <dgm:prSet/>
      <dgm:spPr/>
      <dgm:t>
        <a:bodyPr/>
        <a:lstStyle/>
        <a:p>
          <a:endParaRPr lang="uk-UA" i="1"/>
        </a:p>
      </dgm:t>
    </dgm:pt>
    <dgm:pt modelId="{CB2F3BEF-FA31-40CA-87C5-7058F5D23E9E}" type="sibTrans" cxnId="{F5ABE5B7-449B-46C8-BE46-F3A4F660E09A}">
      <dgm:prSet/>
      <dgm:spPr/>
      <dgm:t>
        <a:bodyPr/>
        <a:lstStyle/>
        <a:p>
          <a:endParaRPr lang="uk-UA" i="1"/>
        </a:p>
      </dgm:t>
    </dgm:pt>
    <dgm:pt modelId="{1B81C372-925C-46FC-96B1-2F1AAF945560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uk-UA" sz="2400" i="1" noProof="0" dirty="0"/>
            <a:t>вдосконалення системи державного управління, </a:t>
          </a:r>
        </a:p>
      </dgm:t>
    </dgm:pt>
    <dgm:pt modelId="{EFDD7AA1-CE6D-4DAE-A006-A48F62651F7D}" type="parTrans" cxnId="{A6441D21-127F-4A5A-946F-CDEE8A3F4D19}">
      <dgm:prSet/>
      <dgm:spPr/>
      <dgm:t>
        <a:bodyPr/>
        <a:lstStyle/>
        <a:p>
          <a:endParaRPr lang="uk-UA" i="1"/>
        </a:p>
      </dgm:t>
    </dgm:pt>
    <dgm:pt modelId="{EAA467BD-7E67-4E63-841E-1141B6CA2872}" type="sibTrans" cxnId="{A6441D21-127F-4A5A-946F-CDEE8A3F4D19}">
      <dgm:prSet/>
      <dgm:spPr/>
      <dgm:t>
        <a:bodyPr/>
        <a:lstStyle/>
        <a:p>
          <a:endParaRPr lang="uk-UA" i="1"/>
        </a:p>
      </dgm:t>
    </dgm:pt>
    <dgm:pt modelId="{FFF60420-B008-4E57-9B7A-8B5C4B8F1F0F}">
      <dgm:prSet phldrT="[Текст]" custT="1"/>
      <dgm:spPr/>
      <dgm:t>
        <a:bodyPr/>
        <a:lstStyle/>
        <a:p>
          <a:r>
            <a:rPr lang="uk-UA" sz="2400" i="1" noProof="0" dirty="0">
              <a:solidFill>
                <a:srgbClr val="002060"/>
              </a:solidFill>
            </a:rPr>
            <a:t>підвищення конкурентоспроможності,</a:t>
          </a:r>
        </a:p>
      </dgm:t>
    </dgm:pt>
    <dgm:pt modelId="{F58F1996-42CF-41B9-87C6-9B7541547FDC}" type="parTrans" cxnId="{62C63869-0694-4175-851B-A15176CAA5F3}">
      <dgm:prSet/>
      <dgm:spPr/>
      <dgm:t>
        <a:bodyPr/>
        <a:lstStyle/>
        <a:p>
          <a:endParaRPr lang="uk-UA" i="1"/>
        </a:p>
      </dgm:t>
    </dgm:pt>
    <dgm:pt modelId="{893D8247-1D02-4E45-A80D-A06E4F50304F}" type="sibTrans" cxnId="{62C63869-0694-4175-851B-A15176CAA5F3}">
      <dgm:prSet/>
      <dgm:spPr/>
      <dgm:t>
        <a:bodyPr/>
        <a:lstStyle/>
        <a:p>
          <a:endParaRPr lang="uk-UA" i="1"/>
        </a:p>
      </dgm:t>
    </dgm:pt>
    <dgm:pt modelId="{574467BF-CB95-4D99-A5FA-460B08A3B1CD}">
      <dgm:prSet phldrT="[Текст]" custT="1"/>
      <dgm:spPr/>
      <dgm:t>
        <a:bodyPr/>
        <a:lstStyle/>
        <a:p>
          <a:r>
            <a:rPr lang="uk-UA" sz="2400" i="1" noProof="0" dirty="0"/>
            <a:t>стимулювання соціально-економічного розвитку держави. </a:t>
          </a:r>
        </a:p>
      </dgm:t>
    </dgm:pt>
    <dgm:pt modelId="{0F061BA2-5564-42A8-83BD-2FAEFB9E7F8C}" type="parTrans" cxnId="{30A8916B-4F0E-4CFD-BBDB-2B015C36E62E}">
      <dgm:prSet/>
      <dgm:spPr/>
      <dgm:t>
        <a:bodyPr/>
        <a:lstStyle/>
        <a:p>
          <a:endParaRPr lang="uk-UA" i="1"/>
        </a:p>
      </dgm:t>
    </dgm:pt>
    <dgm:pt modelId="{583EE810-A9FA-4532-AC5C-F17662F9099C}" type="sibTrans" cxnId="{30A8916B-4F0E-4CFD-BBDB-2B015C36E62E}">
      <dgm:prSet/>
      <dgm:spPr/>
      <dgm:t>
        <a:bodyPr/>
        <a:lstStyle/>
        <a:p>
          <a:endParaRPr lang="uk-UA" i="1"/>
        </a:p>
      </dgm:t>
    </dgm:pt>
    <dgm:pt modelId="{C1C788E7-40FA-4439-878F-2CC8367B8F22}" type="pres">
      <dgm:prSet presAssocID="{BD77BD33-EC30-46AC-BD24-401E734F8176}" presName="Name0" presStyleCnt="0">
        <dgm:presLayoutVars>
          <dgm:chMax val="7"/>
          <dgm:chPref val="7"/>
          <dgm:dir/>
        </dgm:presLayoutVars>
      </dgm:prSet>
      <dgm:spPr/>
    </dgm:pt>
    <dgm:pt modelId="{0B7B7FCB-7340-4C8C-9CEC-44D83247E09F}" type="pres">
      <dgm:prSet presAssocID="{BD77BD33-EC30-46AC-BD24-401E734F8176}" presName="Name1" presStyleCnt="0"/>
      <dgm:spPr/>
    </dgm:pt>
    <dgm:pt modelId="{8D39F2BC-8176-4C61-8E04-72E8B55182E0}" type="pres">
      <dgm:prSet presAssocID="{BD77BD33-EC30-46AC-BD24-401E734F8176}" presName="cycle" presStyleCnt="0"/>
      <dgm:spPr/>
    </dgm:pt>
    <dgm:pt modelId="{09BAB6D9-5BBE-46FE-9243-AD21CFADB3C1}" type="pres">
      <dgm:prSet presAssocID="{BD77BD33-EC30-46AC-BD24-401E734F8176}" presName="srcNode" presStyleLbl="node1" presStyleIdx="0" presStyleCnt="4"/>
      <dgm:spPr/>
    </dgm:pt>
    <dgm:pt modelId="{C7661E35-6C55-4B51-BE17-D9D67599F310}" type="pres">
      <dgm:prSet presAssocID="{BD77BD33-EC30-46AC-BD24-401E734F8176}" presName="conn" presStyleLbl="parChTrans1D2" presStyleIdx="0" presStyleCnt="1"/>
      <dgm:spPr/>
    </dgm:pt>
    <dgm:pt modelId="{7DF117A4-BB7B-4C63-B83D-1D769ED77955}" type="pres">
      <dgm:prSet presAssocID="{BD77BD33-EC30-46AC-BD24-401E734F8176}" presName="extraNode" presStyleLbl="node1" presStyleIdx="0" presStyleCnt="4"/>
      <dgm:spPr/>
    </dgm:pt>
    <dgm:pt modelId="{79FA0555-FEE1-4173-AD86-0A4FAA4240E0}" type="pres">
      <dgm:prSet presAssocID="{BD77BD33-EC30-46AC-BD24-401E734F8176}" presName="dstNode" presStyleLbl="node1" presStyleIdx="0" presStyleCnt="4"/>
      <dgm:spPr/>
    </dgm:pt>
    <dgm:pt modelId="{EE2EA9E0-CBE5-43E4-BB02-325D168626A4}" type="pres">
      <dgm:prSet presAssocID="{D44B0D79-7F04-44B9-9C7C-CD28C17613D0}" presName="text_1" presStyleLbl="node1" presStyleIdx="0" presStyleCnt="4" custScaleY="127563">
        <dgm:presLayoutVars>
          <dgm:bulletEnabled val="1"/>
        </dgm:presLayoutVars>
      </dgm:prSet>
      <dgm:spPr/>
    </dgm:pt>
    <dgm:pt modelId="{F906E761-2B35-4D8A-8B73-C29A5CF5CBDF}" type="pres">
      <dgm:prSet presAssocID="{D44B0D79-7F04-44B9-9C7C-CD28C17613D0}" presName="accent_1" presStyleCnt="0"/>
      <dgm:spPr/>
    </dgm:pt>
    <dgm:pt modelId="{27878C57-BBF6-4C22-88FA-1C3D4933722D}" type="pres">
      <dgm:prSet presAssocID="{D44B0D79-7F04-44B9-9C7C-CD28C17613D0}" presName="accentRepeatNode" presStyleLbl="solidFgAcc1" presStyleIdx="0" presStyleCnt="4"/>
      <dgm:spPr/>
    </dgm:pt>
    <dgm:pt modelId="{AD2F74AD-5B6A-4346-8349-090AC68FEE9A}" type="pres">
      <dgm:prSet presAssocID="{1B81C372-925C-46FC-96B1-2F1AAF945560}" presName="text_2" presStyleLbl="node1" presStyleIdx="1" presStyleCnt="4" custScaleY="127563">
        <dgm:presLayoutVars>
          <dgm:bulletEnabled val="1"/>
        </dgm:presLayoutVars>
      </dgm:prSet>
      <dgm:spPr/>
    </dgm:pt>
    <dgm:pt modelId="{EC0276CD-B669-4245-86BE-66420155BEF4}" type="pres">
      <dgm:prSet presAssocID="{1B81C372-925C-46FC-96B1-2F1AAF945560}" presName="accent_2" presStyleCnt="0"/>
      <dgm:spPr/>
    </dgm:pt>
    <dgm:pt modelId="{E63EBB38-5984-4F74-98F1-254621592311}" type="pres">
      <dgm:prSet presAssocID="{1B81C372-925C-46FC-96B1-2F1AAF945560}" presName="accentRepeatNode" presStyleLbl="solidFgAcc1" presStyleIdx="1" presStyleCnt="4"/>
      <dgm:spPr/>
    </dgm:pt>
    <dgm:pt modelId="{46297F79-2755-4E7F-87B4-88629DD167EF}" type="pres">
      <dgm:prSet presAssocID="{FFF60420-B008-4E57-9B7A-8B5C4B8F1F0F}" presName="text_3" presStyleLbl="node1" presStyleIdx="2" presStyleCnt="4" custScaleY="127563">
        <dgm:presLayoutVars>
          <dgm:bulletEnabled val="1"/>
        </dgm:presLayoutVars>
      </dgm:prSet>
      <dgm:spPr/>
    </dgm:pt>
    <dgm:pt modelId="{00F75627-8B37-47AF-A999-4F6E49849E6B}" type="pres">
      <dgm:prSet presAssocID="{FFF60420-B008-4E57-9B7A-8B5C4B8F1F0F}" presName="accent_3" presStyleCnt="0"/>
      <dgm:spPr/>
    </dgm:pt>
    <dgm:pt modelId="{D13D7DA6-9D1E-4150-A6AE-C6ABC36166D5}" type="pres">
      <dgm:prSet presAssocID="{FFF60420-B008-4E57-9B7A-8B5C4B8F1F0F}" presName="accentRepeatNode" presStyleLbl="solidFgAcc1" presStyleIdx="2" presStyleCnt="4"/>
      <dgm:spPr/>
    </dgm:pt>
    <dgm:pt modelId="{E97A966C-ADE1-481C-9602-29D743F1F5D5}" type="pres">
      <dgm:prSet presAssocID="{574467BF-CB95-4D99-A5FA-460B08A3B1CD}" presName="text_4" presStyleLbl="node1" presStyleIdx="3" presStyleCnt="4" custScaleY="127563">
        <dgm:presLayoutVars>
          <dgm:bulletEnabled val="1"/>
        </dgm:presLayoutVars>
      </dgm:prSet>
      <dgm:spPr/>
    </dgm:pt>
    <dgm:pt modelId="{9E25BE06-63B3-417D-8D1F-AE7788C8D10B}" type="pres">
      <dgm:prSet presAssocID="{574467BF-CB95-4D99-A5FA-460B08A3B1CD}" presName="accent_4" presStyleCnt="0"/>
      <dgm:spPr/>
    </dgm:pt>
    <dgm:pt modelId="{AA2029A9-878F-42BF-A694-5944B1AD983E}" type="pres">
      <dgm:prSet presAssocID="{574467BF-CB95-4D99-A5FA-460B08A3B1CD}" presName="accentRepeatNode" presStyleLbl="solidFgAcc1" presStyleIdx="3" presStyleCnt="4"/>
      <dgm:spPr/>
    </dgm:pt>
  </dgm:ptLst>
  <dgm:cxnLst>
    <dgm:cxn modelId="{A6441D21-127F-4A5A-946F-CDEE8A3F4D19}" srcId="{BD77BD33-EC30-46AC-BD24-401E734F8176}" destId="{1B81C372-925C-46FC-96B1-2F1AAF945560}" srcOrd="1" destOrd="0" parTransId="{EFDD7AA1-CE6D-4DAE-A006-A48F62651F7D}" sibTransId="{EAA467BD-7E67-4E63-841E-1141B6CA2872}"/>
    <dgm:cxn modelId="{3B3A4033-91B6-4651-849D-C1EE9494A415}" type="presOf" srcId="{BD77BD33-EC30-46AC-BD24-401E734F8176}" destId="{C1C788E7-40FA-4439-878F-2CC8367B8F22}" srcOrd="0" destOrd="0" presId="urn:microsoft.com/office/officeart/2008/layout/VerticalCurvedList"/>
    <dgm:cxn modelId="{62C63869-0694-4175-851B-A15176CAA5F3}" srcId="{BD77BD33-EC30-46AC-BD24-401E734F8176}" destId="{FFF60420-B008-4E57-9B7A-8B5C4B8F1F0F}" srcOrd="2" destOrd="0" parTransId="{F58F1996-42CF-41B9-87C6-9B7541547FDC}" sibTransId="{893D8247-1D02-4E45-A80D-A06E4F50304F}"/>
    <dgm:cxn modelId="{30A8916B-4F0E-4CFD-BBDB-2B015C36E62E}" srcId="{BD77BD33-EC30-46AC-BD24-401E734F8176}" destId="{574467BF-CB95-4D99-A5FA-460B08A3B1CD}" srcOrd="3" destOrd="0" parTransId="{0F061BA2-5564-42A8-83BD-2FAEFB9E7F8C}" sibTransId="{583EE810-A9FA-4532-AC5C-F17662F9099C}"/>
    <dgm:cxn modelId="{59BCDC85-CEE0-4294-9FB0-6B609471D905}" type="presOf" srcId="{574467BF-CB95-4D99-A5FA-460B08A3B1CD}" destId="{E97A966C-ADE1-481C-9602-29D743F1F5D5}" srcOrd="0" destOrd="0" presId="urn:microsoft.com/office/officeart/2008/layout/VerticalCurvedList"/>
    <dgm:cxn modelId="{A69E3987-9B80-4103-A19E-5090F1A20AE9}" type="presOf" srcId="{1B81C372-925C-46FC-96B1-2F1AAF945560}" destId="{AD2F74AD-5B6A-4346-8349-090AC68FEE9A}" srcOrd="0" destOrd="0" presId="urn:microsoft.com/office/officeart/2008/layout/VerticalCurvedList"/>
    <dgm:cxn modelId="{27E044B7-6DA3-41AE-91C5-4124E7D1B7D5}" type="presOf" srcId="{D44B0D79-7F04-44B9-9C7C-CD28C17613D0}" destId="{EE2EA9E0-CBE5-43E4-BB02-325D168626A4}" srcOrd="0" destOrd="0" presId="urn:microsoft.com/office/officeart/2008/layout/VerticalCurvedList"/>
    <dgm:cxn modelId="{F5ABE5B7-449B-46C8-BE46-F3A4F660E09A}" srcId="{BD77BD33-EC30-46AC-BD24-401E734F8176}" destId="{D44B0D79-7F04-44B9-9C7C-CD28C17613D0}" srcOrd="0" destOrd="0" parTransId="{CBC678DE-E0F6-4248-85B7-DD8409BBE0F4}" sibTransId="{CB2F3BEF-FA31-40CA-87C5-7058F5D23E9E}"/>
    <dgm:cxn modelId="{515F73BE-0876-4821-81BD-362967BA7243}" type="presOf" srcId="{FFF60420-B008-4E57-9B7A-8B5C4B8F1F0F}" destId="{46297F79-2755-4E7F-87B4-88629DD167EF}" srcOrd="0" destOrd="0" presId="urn:microsoft.com/office/officeart/2008/layout/VerticalCurvedList"/>
    <dgm:cxn modelId="{184A32C5-9C7D-4FEF-947F-7A0B3DCB90D4}" type="presOf" srcId="{CB2F3BEF-FA31-40CA-87C5-7058F5D23E9E}" destId="{C7661E35-6C55-4B51-BE17-D9D67599F310}" srcOrd="0" destOrd="0" presId="urn:microsoft.com/office/officeart/2008/layout/VerticalCurvedList"/>
    <dgm:cxn modelId="{9EA14DE7-2001-43F9-B8C3-DF9C2257522E}" type="presParOf" srcId="{C1C788E7-40FA-4439-878F-2CC8367B8F22}" destId="{0B7B7FCB-7340-4C8C-9CEC-44D83247E09F}" srcOrd="0" destOrd="0" presId="urn:microsoft.com/office/officeart/2008/layout/VerticalCurvedList"/>
    <dgm:cxn modelId="{A5D2100C-23AF-4537-A213-8DEF49AA998F}" type="presParOf" srcId="{0B7B7FCB-7340-4C8C-9CEC-44D83247E09F}" destId="{8D39F2BC-8176-4C61-8E04-72E8B55182E0}" srcOrd="0" destOrd="0" presId="urn:microsoft.com/office/officeart/2008/layout/VerticalCurvedList"/>
    <dgm:cxn modelId="{60EB1EBD-90AD-4D62-911F-21391F981FF8}" type="presParOf" srcId="{8D39F2BC-8176-4C61-8E04-72E8B55182E0}" destId="{09BAB6D9-5BBE-46FE-9243-AD21CFADB3C1}" srcOrd="0" destOrd="0" presId="urn:microsoft.com/office/officeart/2008/layout/VerticalCurvedList"/>
    <dgm:cxn modelId="{70C6A1CC-C5DB-4395-B074-7411809DD664}" type="presParOf" srcId="{8D39F2BC-8176-4C61-8E04-72E8B55182E0}" destId="{C7661E35-6C55-4B51-BE17-D9D67599F310}" srcOrd="1" destOrd="0" presId="urn:microsoft.com/office/officeart/2008/layout/VerticalCurvedList"/>
    <dgm:cxn modelId="{221279E6-8D30-49CE-8659-CED2A1958621}" type="presParOf" srcId="{8D39F2BC-8176-4C61-8E04-72E8B55182E0}" destId="{7DF117A4-BB7B-4C63-B83D-1D769ED77955}" srcOrd="2" destOrd="0" presId="urn:microsoft.com/office/officeart/2008/layout/VerticalCurvedList"/>
    <dgm:cxn modelId="{C11E5688-80AB-41F5-95AF-A3441905AB0A}" type="presParOf" srcId="{8D39F2BC-8176-4C61-8E04-72E8B55182E0}" destId="{79FA0555-FEE1-4173-AD86-0A4FAA4240E0}" srcOrd="3" destOrd="0" presId="urn:microsoft.com/office/officeart/2008/layout/VerticalCurvedList"/>
    <dgm:cxn modelId="{414E7D10-7E6D-448F-8AF6-D20C37DC0DEC}" type="presParOf" srcId="{0B7B7FCB-7340-4C8C-9CEC-44D83247E09F}" destId="{EE2EA9E0-CBE5-43E4-BB02-325D168626A4}" srcOrd="1" destOrd="0" presId="urn:microsoft.com/office/officeart/2008/layout/VerticalCurvedList"/>
    <dgm:cxn modelId="{63064430-D5E4-4125-8A2E-055B90378C24}" type="presParOf" srcId="{0B7B7FCB-7340-4C8C-9CEC-44D83247E09F}" destId="{F906E761-2B35-4D8A-8B73-C29A5CF5CBDF}" srcOrd="2" destOrd="0" presId="urn:microsoft.com/office/officeart/2008/layout/VerticalCurvedList"/>
    <dgm:cxn modelId="{3E90BECD-3ED0-4497-B990-75625CDEA8B7}" type="presParOf" srcId="{F906E761-2B35-4D8A-8B73-C29A5CF5CBDF}" destId="{27878C57-BBF6-4C22-88FA-1C3D4933722D}" srcOrd="0" destOrd="0" presId="urn:microsoft.com/office/officeart/2008/layout/VerticalCurvedList"/>
    <dgm:cxn modelId="{E3C1D84C-FDD4-4CAD-A0D5-EB67777F07FA}" type="presParOf" srcId="{0B7B7FCB-7340-4C8C-9CEC-44D83247E09F}" destId="{AD2F74AD-5B6A-4346-8349-090AC68FEE9A}" srcOrd="3" destOrd="0" presId="urn:microsoft.com/office/officeart/2008/layout/VerticalCurvedList"/>
    <dgm:cxn modelId="{F284A45B-A820-4966-8D75-55F296D2955A}" type="presParOf" srcId="{0B7B7FCB-7340-4C8C-9CEC-44D83247E09F}" destId="{EC0276CD-B669-4245-86BE-66420155BEF4}" srcOrd="4" destOrd="0" presId="urn:microsoft.com/office/officeart/2008/layout/VerticalCurvedList"/>
    <dgm:cxn modelId="{DC8D7196-2049-4ED4-8420-4953330DA0A7}" type="presParOf" srcId="{EC0276CD-B669-4245-86BE-66420155BEF4}" destId="{E63EBB38-5984-4F74-98F1-254621592311}" srcOrd="0" destOrd="0" presId="urn:microsoft.com/office/officeart/2008/layout/VerticalCurvedList"/>
    <dgm:cxn modelId="{0BE6CD36-F713-4670-8C52-E86D77C01A88}" type="presParOf" srcId="{0B7B7FCB-7340-4C8C-9CEC-44D83247E09F}" destId="{46297F79-2755-4E7F-87B4-88629DD167EF}" srcOrd="5" destOrd="0" presId="urn:microsoft.com/office/officeart/2008/layout/VerticalCurvedList"/>
    <dgm:cxn modelId="{0917D814-F178-4633-9370-5D39485E5431}" type="presParOf" srcId="{0B7B7FCB-7340-4C8C-9CEC-44D83247E09F}" destId="{00F75627-8B37-47AF-A999-4F6E49849E6B}" srcOrd="6" destOrd="0" presId="urn:microsoft.com/office/officeart/2008/layout/VerticalCurvedList"/>
    <dgm:cxn modelId="{5F6E4A7F-75EC-4A8B-8694-775BA0D1AFC4}" type="presParOf" srcId="{00F75627-8B37-47AF-A999-4F6E49849E6B}" destId="{D13D7DA6-9D1E-4150-A6AE-C6ABC36166D5}" srcOrd="0" destOrd="0" presId="urn:microsoft.com/office/officeart/2008/layout/VerticalCurvedList"/>
    <dgm:cxn modelId="{C6DCAC9D-4B18-405F-A389-72B125D12799}" type="presParOf" srcId="{0B7B7FCB-7340-4C8C-9CEC-44D83247E09F}" destId="{E97A966C-ADE1-481C-9602-29D743F1F5D5}" srcOrd="7" destOrd="0" presId="urn:microsoft.com/office/officeart/2008/layout/VerticalCurvedList"/>
    <dgm:cxn modelId="{0D6C2F8F-8724-4805-9FDC-89C02C7B9100}" type="presParOf" srcId="{0B7B7FCB-7340-4C8C-9CEC-44D83247E09F}" destId="{9E25BE06-63B3-417D-8D1F-AE7788C8D10B}" srcOrd="8" destOrd="0" presId="urn:microsoft.com/office/officeart/2008/layout/VerticalCurvedList"/>
    <dgm:cxn modelId="{29B03BE2-DC72-4FD3-BDDA-087524F92E93}" type="presParOf" srcId="{9E25BE06-63B3-417D-8D1F-AE7788C8D10B}" destId="{AA2029A9-878F-42BF-A694-5944B1AD983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D77BD33-EC30-46AC-BD24-401E734F8176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uk-UA"/>
        </a:p>
      </dgm:t>
    </dgm:pt>
    <dgm:pt modelId="{D44B0D79-7F04-44B9-9C7C-CD28C17613D0}">
      <dgm:prSet phldrT="[Текст]" custT="1"/>
      <dgm:spPr/>
      <dgm:t>
        <a:bodyPr/>
        <a:lstStyle/>
        <a:p>
          <a:r>
            <a:rPr lang="uk-UA" sz="2100" b="0" i="1" noProof="0" dirty="0"/>
            <a:t>розробка та запровадження бази даних здобувачів освіти, електронного вступу в заклади вищої освіти, електронних підручників і щоденників</a:t>
          </a:r>
        </a:p>
      </dgm:t>
    </dgm:pt>
    <dgm:pt modelId="{CBC678DE-E0F6-4248-85B7-DD8409BBE0F4}" type="parTrans" cxnId="{F5ABE5B7-449B-46C8-BE46-F3A4F660E09A}">
      <dgm:prSet/>
      <dgm:spPr/>
      <dgm:t>
        <a:bodyPr/>
        <a:lstStyle/>
        <a:p>
          <a:endParaRPr lang="uk-UA" i="1"/>
        </a:p>
      </dgm:t>
    </dgm:pt>
    <dgm:pt modelId="{CB2F3BEF-FA31-40CA-87C5-7058F5D23E9E}" type="sibTrans" cxnId="{F5ABE5B7-449B-46C8-BE46-F3A4F660E09A}">
      <dgm:prSet/>
      <dgm:spPr/>
      <dgm:t>
        <a:bodyPr/>
        <a:lstStyle/>
        <a:p>
          <a:endParaRPr lang="uk-UA" i="1"/>
        </a:p>
      </dgm:t>
    </dgm:pt>
    <dgm:pt modelId="{1B81C372-925C-46FC-96B1-2F1AAF945560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uk-UA" sz="2100" b="0" i="1" noProof="0" dirty="0"/>
            <a:t>електронних реєстрів медичних працівників, лікарських засобів, установ; електронної медичної картки пацієнта та електронного рецепту</a:t>
          </a:r>
        </a:p>
      </dgm:t>
    </dgm:pt>
    <dgm:pt modelId="{EFDD7AA1-CE6D-4DAE-A006-A48F62651F7D}" type="parTrans" cxnId="{A6441D21-127F-4A5A-946F-CDEE8A3F4D19}">
      <dgm:prSet/>
      <dgm:spPr/>
      <dgm:t>
        <a:bodyPr/>
        <a:lstStyle/>
        <a:p>
          <a:endParaRPr lang="uk-UA" i="1"/>
        </a:p>
      </dgm:t>
    </dgm:pt>
    <dgm:pt modelId="{EAA467BD-7E67-4E63-841E-1141B6CA2872}" type="sibTrans" cxnId="{A6441D21-127F-4A5A-946F-CDEE8A3F4D19}">
      <dgm:prSet/>
      <dgm:spPr/>
      <dgm:t>
        <a:bodyPr/>
        <a:lstStyle/>
        <a:p>
          <a:endParaRPr lang="uk-UA" i="1"/>
        </a:p>
      </dgm:t>
    </dgm:pt>
    <dgm:pt modelId="{FFF60420-B008-4E57-9B7A-8B5C4B8F1F0F}">
      <dgm:prSet phldrT="[Текст]" custT="1"/>
      <dgm:spPr/>
      <dgm:t>
        <a:bodyPr/>
        <a:lstStyle/>
        <a:p>
          <a:r>
            <a:rPr lang="uk-UA" sz="2100" b="0" i="1" noProof="0" dirty="0">
              <a:solidFill>
                <a:srgbClr val="002060"/>
              </a:solidFill>
            </a:rPr>
            <a:t>електронного екологічного моніторингу; </a:t>
          </a:r>
        </a:p>
      </dgm:t>
    </dgm:pt>
    <dgm:pt modelId="{F58F1996-42CF-41B9-87C6-9B7541547FDC}" type="parTrans" cxnId="{62C63869-0694-4175-851B-A15176CAA5F3}">
      <dgm:prSet/>
      <dgm:spPr/>
      <dgm:t>
        <a:bodyPr/>
        <a:lstStyle/>
        <a:p>
          <a:endParaRPr lang="uk-UA" i="1"/>
        </a:p>
      </dgm:t>
    </dgm:pt>
    <dgm:pt modelId="{893D8247-1D02-4E45-A80D-A06E4F50304F}" type="sibTrans" cxnId="{62C63869-0694-4175-851B-A15176CAA5F3}">
      <dgm:prSet/>
      <dgm:spPr/>
      <dgm:t>
        <a:bodyPr/>
        <a:lstStyle/>
        <a:p>
          <a:endParaRPr lang="uk-UA" i="1"/>
        </a:p>
      </dgm:t>
    </dgm:pt>
    <dgm:pt modelId="{574467BF-CB95-4D99-A5FA-460B08A3B1CD}">
      <dgm:prSet phldrT="[Текст]" custT="1"/>
      <dgm:spPr/>
      <dgm:t>
        <a:bodyPr/>
        <a:lstStyle/>
        <a:p>
          <a:r>
            <a:rPr lang="uk-UA" sz="2100" b="0" i="1" noProof="0" dirty="0"/>
            <a:t>електронного кабінету платника податків;</a:t>
          </a:r>
        </a:p>
      </dgm:t>
    </dgm:pt>
    <dgm:pt modelId="{0F061BA2-5564-42A8-83BD-2FAEFB9E7F8C}" type="parTrans" cxnId="{30A8916B-4F0E-4CFD-BBDB-2B015C36E62E}">
      <dgm:prSet/>
      <dgm:spPr/>
      <dgm:t>
        <a:bodyPr/>
        <a:lstStyle/>
        <a:p>
          <a:endParaRPr lang="uk-UA" i="1"/>
        </a:p>
      </dgm:t>
    </dgm:pt>
    <dgm:pt modelId="{583EE810-A9FA-4532-AC5C-F17662F9099C}" type="sibTrans" cxnId="{30A8916B-4F0E-4CFD-BBDB-2B015C36E62E}">
      <dgm:prSet/>
      <dgm:spPr/>
      <dgm:t>
        <a:bodyPr/>
        <a:lstStyle/>
        <a:p>
          <a:endParaRPr lang="uk-UA" i="1"/>
        </a:p>
      </dgm:t>
    </dgm:pt>
    <dgm:pt modelId="{9F5EE445-7A33-4127-8BC1-059962E1C614}">
      <dgm:prSet phldrT="[Текст]" custT="1"/>
      <dgm:spPr>
        <a:solidFill>
          <a:srgbClr val="008000"/>
        </a:solidFill>
      </dgm:spPr>
      <dgm:t>
        <a:bodyPr/>
        <a:lstStyle/>
        <a:p>
          <a:r>
            <a:rPr lang="uk-UA" sz="2100" b="0" i="1" noProof="0" dirty="0">
              <a:solidFill>
                <a:srgbClr val="FFFFFF"/>
              </a:solidFill>
            </a:rPr>
            <a:t>електронного проїзного квитка, системи проведення виборчого процесу в електронній формі тощо</a:t>
          </a:r>
          <a:endParaRPr lang="uk-UA" sz="2100" b="0" i="1" noProof="0" dirty="0"/>
        </a:p>
      </dgm:t>
    </dgm:pt>
    <dgm:pt modelId="{475F9FE2-DE50-4ED5-94D7-25AAC6560F43}" type="parTrans" cxnId="{4C67BFCF-DF16-4FDF-B4C8-8AE80FFCF06F}">
      <dgm:prSet/>
      <dgm:spPr/>
      <dgm:t>
        <a:bodyPr/>
        <a:lstStyle/>
        <a:p>
          <a:endParaRPr lang="uk-UA" i="1"/>
        </a:p>
      </dgm:t>
    </dgm:pt>
    <dgm:pt modelId="{F0BBC386-8CAE-4059-9B98-893DE28D7BE6}" type="sibTrans" cxnId="{4C67BFCF-DF16-4FDF-B4C8-8AE80FFCF06F}">
      <dgm:prSet/>
      <dgm:spPr/>
      <dgm:t>
        <a:bodyPr/>
        <a:lstStyle/>
        <a:p>
          <a:endParaRPr lang="uk-UA" i="1"/>
        </a:p>
      </dgm:t>
    </dgm:pt>
    <dgm:pt modelId="{C1C788E7-40FA-4439-878F-2CC8367B8F22}" type="pres">
      <dgm:prSet presAssocID="{BD77BD33-EC30-46AC-BD24-401E734F8176}" presName="Name0" presStyleCnt="0">
        <dgm:presLayoutVars>
          <dgm:chMax val="7"/>
          <dgm:chPref val="7"/>
          <dgm:dir/>
        </dgm:presLayoutVars>
      </dgm:prSet>
      <dgm:spPr/>
    </dgm:pt>
    <dgm:pt modelId="{0B7B7FCB-7340-4C8C-9CEC-44D83247E09F}" type="pres">
      <dgm:prSet presAssocID="{BD77BD33-EC30-46AC-BD24-401E734F8176}" presName="Name1" presStyleCnt="0"/>
      <dgm:spPr/>
    </dgm:pt>
    <dgm:pt modelId="{8D39F2BC-8176-4C61-8E04-72E8B55182E0}" type="pres">
      <dgm:prSet presAssocID="{BD77BD33-EC30-46AC-BD24-401E734F8176}" presName="cycle" presStyleCnt="0"/>
      <dgm:spPr/>
    </dgm:pt>
    <dgm:pt modelId="{09BAB6D9-5BBE-46FE-9243-AD21CFADB3C1}" type="pres">
      <dgm:prSet presAssocID="{BD77BD33-EC30-46AC-BD24-401E734F8176}" presName="srcNode" presStyleLbl="node1" presStyleIdx="0" presStyleCnt="5"/>
      <dgm:spPr/>
    </dgm:pt>
    <dgm:pt modelId="{C7661E35-6C55-4B51-BE17-D9D67599F310}" type="pres">
      <dgm:prSet presAssocID="{BD77BD33-EC30-46AC-BD24-401E734F8176}" presName="conn" presStyleLbl="parChTrans1D2" presStyleIdx="0" presStyleCnt="1"/>
      <dgm:spPr/>
    </dgm:pt>
    <dgm:pt modelId="{7DF117A4-BB7B-4C63-B83D-1D769ED77955}" type="pres">
      <dgm:prSet presAssocID="{BD77BD33-EC30-46AC-BD24-401E734F8176}" presName="extraNode" presStyleLbl="node1" presStyleIdx="0" presStyleCnt="5"/>
      <dgm:spPr/>
    </dgm:pt>
    <dgm:pt modelId="{79FA0555-FEE1-4173-AD86-0A4FAA4240E0}" type="pres">
      <dgm:prSet presAssocID="{BD77BD33-EC30-46AC-BD24-401E734F8176}" presName="dstNode" presStyleLbl="node1" presStyleIdx="0" presStyleCnt="5"/>
      <dgm:spPr/>
    </dgm:pt>
    <dgm:pt modelId="{EE2EA9E0-CBE5-43E4-BB02-325D168626A4}" type="pres">
      <dgm:prSet presAssocID="{D44B0D79-7F04-44B9-9C7C-CD28C17613D0}" presName="text_1" presStyleLbl="node1" presStyleIdx="0" presStyleCnt="5" custScaleY="133634">
        <dgm:presLayoutVars>
          <dgm:bulletEnabled val="1"/>
        </dgm:presLayoutVars>
      </dgm:prSet>
      <dgm:spPr/>
    </dgm:pt>
    <dgm:pt modelId="{F906E761-2B35-4D8A-8B73-C29A5CF5CBDF}" type="pres">
      <dgm:prSet presAssocID="{D44B0D79-7F04-44B9-9C7C-CD28C17613D0}" presName="accent_1" presStyleCnt="0"/>
      <dgm:spPr/>
    </dgm:pt>
    <dgm:pt modelId="{27878C57-BBF6-4C22-88FA-1C3D4933722D}" type="pres">
      <dgm:prSet presAssocID="{D44B0D79-7F04-44B9-9C7C-CD28C17613D0}" presName="accentRepeatNode" presStyleLbl="solidFgAcc1" presStyleIdx="0" presStyleCnt="5"/>
      <dgm:spPr/>
    </dgm:pt>
    <dgm:pt modelId="{AD2F74AD-5B6A-4346-8349-090AC68FEE9A}" type="pres">
      <dgm:prSet presAssocID="{1B81C372-925C-46FC-96B1-2F1AAF945560}" presName="text_2" presStyleLbl="node1" presStyleIdx="1" presStyleCnt="5" custScaleY="133634">
        <dgm:presLayoutVars>
          <dgm:bulletEnabled val="1"/>
        </dgm:presLayoutVars>
      </dgm:prSet>
      <dgm:spPr/>
    </dgm:pt>
    <dgm:pt modelId="{EC0276CD-B669-4245-86BE-66420155BEF4}" type="pres">
      <dgm:prSet presAssocID="{1B81C372-925C-46FC-96B1-2F1AAF945560}" presName="accent_2" presStyleCnt="0"/>
      <dgm:spPr/>
    </dgm:pt>
    <dgm:pt modelId="{E63EBB38-5984-4F74-98F1-254621592311}" type="pres">
      <dgm:prSet presAssocID="{1B81C372-925C-46FC-96B1-2F1AAF945560}" presName="accentRepeatNode" presStyleLbl="solidFgAcc1" presStyleIdx="1" presStyleCnt="5"/>
      <dgm:spPr/>
    </dgm:pt>
    <dgm:pt modelId="{46297F79-2755-4E7F-87B4-88629DD167EF}" type="pres">
      <dgm:prSet presAssocID="{FFF60420-B008-4E57-9B7A-8B5C4B8F1F0F}" presName="text_3" presStyleLbl="node1" presStyleIdx="2" presStyleCnt="5" custScaleY="133634">
        <dgm:presLayoutVars>
          <dgm:bulletEnabled val="1"/>
        </dgm:presLayoutVars>
      </dgm:prSet>
      <dgm:spPr/>
    </dgm:pt>
    <dgm:pt modelId="{00F75627-8B37-47AF-A999-4F6E49849E6B}" type="pres">
      <dgm:prSet presAssocID="{FFF60420-B008-4E57-9B7A-8B5C4B8F1F0F}" presName="accent_3" presStyleCnt="0"/>
      <dgm:spPr/>
    </dgm:pt>
    <dgm:pt modelId="{D13D7DA6-9D1E-4150-A6AE-C6ABC36166D5}" type="pres">
      <dgm:prSet presAssocID="{FFF60420-B008-4E57-9B7A-8B5C4B8F1F0F}" presName="accentRepeatNode" presStyleLbl="solidFgAcc1" presStyleIdx="2" presStyleCnt="5"/>
      <dgm:spPr/>
    </dgm:pt>
    <dgm:pt modelId="{E97A966C-ADE1-481C-9602-29D743F1F5D5}" type="pres">
      <dgm:prSet presAssocID="{574467BF-CB95-4D99-A5FA-460B08A3B1CD}" presName="text_4" presStyleLbl="node1" presStyleIdx="3" presStyleCnt="5" custScaleY="133634">
        <dgm:presLayoutVars>
          <dgm:bulletEnabled val="1"/>
        </dgm:presLayoutVars>
      </dgm:prSet>
      <dgm:spPr/>
    </dgm:pt>
    <dgm:pt modelId="{9E25BE06-63B3-417D-8D1F-AE7788C8D10B}" type="pres">
      <dgm:prSet presAssocID="{574467BF-CB95-4D99-A5FA-460B08A3B1CD}" presName="accent_4" presStyleCnt="0"/>
      <dgm:spPr/>
    </dgm:pt>
    <dgm:pt modelId="{AA2029A9-878F-42BF-A694-5944B1AD983E}" type="pres">
      <dgm:prSet presAssocID="{574467BF-CB95-4D99-A5FA-460B08A3B1CD}" presName="accentRepeatNode" presStyleLbl="solidFgAcc1" presStyleIdx="3" presStyleCnt="5"/>
      <dgm:spPr/>
    </dgm:pt>
    <dgm:pt modelId="{A75E9348-9280-4796-BDCC-B84F04B5A654}" type="pres">
      <dgm:prSet presAssocID="{9F5EE445-7A33-4127-8BC1-059962E1C614}" presName="text_5" presStyleLbl="node1" presStyleIdx="4" presStyleCnt="5" custScaleY="133634">
        <dgm:presLayoutVars>
          <dgm:bulletEnabled val="1"/>
        </dgm:presLayoutVars>
      </dgm:prSet>
      <dgm:spPr/>
    </dgm:pt>
    <dgm:pt modelId="{A3EEC0C6-EE50-4B2B-A384-D5DAA61F2CD8}" type="pres">
      <dgm:prSet presAssocID="{9F5EE445-7A33-4127-8BC1-059962E1C614}" presName="accent_5" presStyleCnt="0"/>
      <dgm:spPr/>
    </dgm:pt>
    <dgm:pt modelId="{0589A8B4-BF53-4D85-9C3C-5A5EA39FC1AC}" type="pres">
      <dgm:prSet presAssocID="{9F5EE445-7A33-4127-8BC1-059962E1C614}" presName="accentRepeatNode" presStyleLbl="solidFgAcc1" presStyleIdx="4" presStyleCnt="5"/>
      <dgm:spPr/>
    </dgm:pt>
  </dgm:ptLst>
  <dgm:cxnLst>
    <dgm:cxn modelId="{A6441D21-127F-4A5A-946F-CDEE8A3F4D19}" srcId="{BD77BD33-EC30-46AC-BD24-401E734F8176}" destId="{1B81C372-925C-46FC-96B1-2F1AAF945560}" srcOrd="1" destOrd="0" parTransId="{EFDD7AA1-CE6D-4DAE-A006-A48F62651F7D}" sibTransId="{EAA467BD-7E67-4E63-841E-1141B6CA2872}"/>
    <dgm:cxn modelId="{3B3A4033-91B6-4651-849D-C1EE9494A415}" type="presOf" srcId="{BD77BD33-EC30-46AC-BD24-401E734F8176}" destId="{C1C788E7-40FA-4439-878F-2CC8367B8F22}" srcOrd="0" destOrd="0" presId="urn:microsoft.com/office/officeart/2008/layout/VerticalCurvedList"/>
    <dgm:cxn modelId="{BAD4A83F-B957-40AA-B010-2259AF131FBB}" type="presOf" srcId="{9F5EE445-7A33-4127-8BC1-059962E1C614}" destId="{A75E9348-9280-4796-BDCC-B84F04B5A654}" srcOrd="0" destOrd="0" presId="urn:microsoft.com/office/officeart/2008/layout/VerticalCurvedList"/>
    <dgm:cxn modelId="{62C63869-0694-4175-851B-A15176CAA5F3}" srcId="{BD77BD33-EC30-46AC-BD24-401E734F8176}" destId="{FFF60420-B008-4E57-9B7A-8B5C4B8F1F0F}" srcOrd="2" destOrd="0" parTransId="{F58F1996-42CF-41B9-87C6-9B7541547FDC}" sibTransId="{893D8247-1D02-4E45-A80D-A06E4F50304F}"/>
    <dgm:cxn modelId="{30A8916B-4F0E-4CFD-BBDB-2B015C36E62E}" srcId="{BD77BD33-EC30-46AC-BD24-401E734F8176}" destId="{574467BF-CB95-4D99-A5FA-460B08A3B1CD}" srcOrd="3" destOrd="0" parTransId="{0F061BA2-5564-42A8-83BD-2FAEFB9E7F8C}" sibTransId="{583EE810-A9FA-4532-AC5C-F17662F9099C}"/>
    <dgm:cxn modelId="{59BCDC85-CEE0-4294-9FB0-6B609471D905}" type="presOf" srcId="{574467BF-CB95-4D99-A5FA-460B08A3B1CD}" destId="{E97A966C-ADE1-481C-9602-29D743F1F5D5}" srcOrd="0" destOrd="0" presId="urn:microsoft.com/office/officeart/2008/layout/VerticalCurvedList"/>
    <dgm:cxn modelId="{A69E3987-9B80-4103-A19E-5090F1A20AE9}" type="presOf" srcId="{1B81C372-925C-46FC-96B1-2F1AAF945560}" destId="{AD2F74AD-5B6A-4346-8349-090AC68FEE9A}" srcOrd="0" destOrd="0" presId="urn:microsoft.com/office/officeart/2008/layout/VerticalCurvedList"/>
    <dgm:cxn modelId="{27E044B7-6DA3-41AE-91C5-4124E7D1B7D5}" type="presOf" srcId="{D44B0D79-7F04-44B9-9C7C-CD28C17613D0}" destId="{EE2EA9E0-CBE5-43E4-BB02-325D168626A4}" srcOrd="0" destOrd="0" presId="urn:microsoft.com/office/officeart/2008/layout/VerticalCurvedList"/>
    <dgm:cxn modelId="{F5ABE5B7-449B-46C8-BE46-F3A4F660E09A}" srcId="{BD77BD33-EC30-46AC-BD24-401E734F8176}" destId="{D44B0D79-7F04-44B9-9C7C-CD28C17613D0}" srcOrd="0" destOrd="0" parTransId="{CBC678DE-E0F6-4248-85B7-DD8409BBE0F4}" sibTransId="{CB2F3BEF-FA31-40CA-87C5-7058F5D23E9E}"/>
    <dgm:cxn modelId="{515F73BE-0876-4821-81BD-362967BA7243}" type="presOf" srcId="{FFF60420-B008-4E57-9B7A-8B5C4B8F1F0F}" destId="{46297F79-2755-4E7F-87B4-88629DD167EF}" srcOrd="0" destOrd="0" presId="urn:microsoft.com/office/officeart/2008/layout/VerticalCurvedList"/>
    <dgm:cxn modelId="{184A32C5-9C7D-4FEF-947F-7A0B3DCB90D4}" type="presOf" srcId="{CB2F3BEF-FA31-40CA-87C5-7058F5D23E9E}" destId="{C7661E35-6C55-4B51-BE17-D9D67599F310}" srcOrd="0" destOrd="0" presId="urn:microsoft.com/office/officeart/2008/layout/VerticalCurvedList"/>
    <dgm:cxn modelId="{4C67BFCF-DF16-4FDF-B4C8-8AE80FFCF06F}" srcId="{BD77BD33-EC30-46AC-BD24-401E734F8176}" destId="{9F5EE445-7A33-4127-8BC1-059962E1C614}" srcOrd="4" destOrd="0" parTransId="{475F9FE2-DE50-4ED5-94D7-25AAC6560F43}" sibTransId="{F0BBC386-8CAE-4059-9B98-893DE28D7BE6}"/>
    <dgm:cxn modelId="{9EA14DE7-2001-43F9-B8C3-DF9C2257522E}" type="presParOf" srcId="{C1C788E7-40FA-4439-878F-2CC8367B8F22}" destId="{0B7B7FCB-7340-4C8C-9CEC-44D83247E09F}" srcOrd="0" destOrd="0" presId="urn:microsoft.com/office/officeart/2008/layout/VerticalCurvedList"/>
    <dgm:cxn modelId="{A5D2100C-23AF-4537-A213-8DEF49AA998F}" type="presParOf" srcId="{0B7B7FCB-7340-4C8C-9CEC-44D83247E09F}" destId="{8D39F2BC-8176-4C61-8E04-72E8B55182E0}" srcOrd="0" destOrd="0" presId="urn:microsoft.com/office/officeart/2008/layout/VerticalCurvedList"/>
    <dgm:cxn modelId="{60EB1EBD-90AD-4D62-911F-21391F981FF8}" type="presParOf" srcId="{8D39F2BC-8176-4C61-8E04-72E8B55182E0}" destId="{09BAB6D9-5BBE-46FE-9243-AD21CFADB3C1}" srcOrd="0" destOrd="0" presId="urn:microsoft.com/office/officeart/2008/layout/VerticalCurvedList"/>
    <dgm:cxn modelId="{70C6A1CC-C5DB-4395-B074-7411809DD664}" type="presParOf" srcId="{8D39F2BC-8176-4C61-8E04-72E8B55182E0}" destId="{C7661E35-6C55-4B51-BE17-D9D67599F310}" srcOrd="1" destOrd="0" presId="urn:microsoft.com/office/officeart/2008/layout/VerticalCurvedList"/>
    <dgm:cxn modelId="{221279E6-8D30-49CE-8659-CED2A1958621}" type="presParOf" srcId="{8D39F2BC-8176-4C61-8E04-72E8B55182E0}" destId="{7DF117A4-BB7B-4C63-B83D-1D769ED77955}" srcOrd="2" destOrd="0" presId="urn:microsoft.com/office/officeart/2008/layout/VerticalCurvedList"/>
    <dgm:cxn modelId="{C11E5688-80AB-41F5-95AF-A3441905AB0A}" type="presParOf" srcId="{8D39F2BC-8176-4C61-8E04-72E8B55182E0}" destId="{79FA0555-FEE1-4173-AD86-0A4FAA4240E0}" srcOrd="3" destOrd="0" presId="urn:microsoft.com/office/officeart/2008/layout/VerticalCurvedList"/>
    <dgm:cxn modelId="{414E7D10-7E6D-448F-8AF6-D20C37DC0DEC}" type="presParOf" srcId="{0B7B7FCB-7340-4C8C-9CEC-44D83247E09F}" destId="{EE2EA9E0-CBE5-43E4-BB02-325D168626A4}" srcOrd="1" destOrd="0" presId="urn:microsoft.com/office/officeart/2008/layout/VerticalCurvedList"/>
    <dgm:cxn modelId="{63064430-D5E4-4125-8A2E-055B90378C24}" type="presParOf" srcId="{0B7B7FCB-7340-4C8C-9CEC-44D83247E09F}" destId="{F906E761-2B35-4D8A-8B73-C29A5CF5CBDF}" srcOrd="2" destOrd="0" presId="urn:microsoft.com/office/officeart/2008/layout/VerticalCurvedList"/>
    <dgm:cxn modelId="{3E90BECD-3ED0-4497-B990-75625CDEA8B7}" type="presParOf" srcId="{F906E761-2B35-4D8A-8B73-C29A5CF5CBDF}" destId="{27878C57-BBF6-4C22-88FA-1C3D4933722D}" srcOrd="0" destOrd="0" presId="urn:microsoft.com/office/officeart/2008/layout/VerticalCurvedList"/>
    <dgm:cxn modelId="{E3C1D84C-FDD4-4CAD-A0D5-EB67777F07FA}" type="presParOf" srcId="{0B7B7FCB-7340-4C8C-9CEC-44D83247E09F}" destId="{AD2F74AD-5B6A-4346-8349-090AC68FEE9A}" srcOrd="3" destOrd="0" presId="urn:microsoft.com/office/officeart/2008/layout/VerticalCurvedList"/>
    <dgm:cxn modelId="{F284A45B-A820-4966-8D75-55F296D2955A}" type="presParOf" srcId="{0B7B7FCB-7340-4C8C-9CEC-44D83247E09F}" destId="{EC0276CD-B669-4245-86BE-66420155BEF4}" srcOrd="4" destOrd="0" presId="urn:microsoft.com/office/officeart/2008/layout/VerticalCurvedList"/>
    <dgm:cxn modelId="{DC8D7196-2049-4ED4-8420-4953330DA0A7}" type="presParOf" srcId="{EC0276CD-B669-4245-86BE-66420155BEF4}" destId="{E63EBB38-5984-4F74-98F1-254621592311}" srcOrd="0" destOrd="0" presId="urn:microsoft.com/office/officeart/2008/layout/VerticalCurvedList"/>
    <dgm:cxn modelId="{0BE6CD36-F713-4670-8C52-E86D77C01A88}" type="presParOf" srcId="{0B7B7FCB-7340-4C8C-9CEC-44D83247E09F}" destId="{46297F79-2755-4E7F-87B4-88629DD167EF}" srcOrd="5" destOrd="0" presId="urn:microsoft.com/office/officeart/2008/layout/VerticalCurvedList"/>
    <dgm:cxn modelId="{0917D814-F178-4633-9370-5D39485E5431}" type="presParOf" srcId="{0B7B7FCB-7340-4C8C-9CEC-44D83247E09F}" destId="{00F75627-8B37-47AF-A999-4F6E49849E6B}" srcOrd="6" destOrd="0" presId="urn:microsoft.com/office/officeart/2008/layout/VerticalCurvedList"/>
    <dgm:cxn modelId="{5F6E4A7F-75EC-4A8B-8694-775BA0D1AFC4}" type="presParOf" srcId="{00F75627-8B37-47AF-A999-4F6E49849E6B}" destId="{D13D7DA6-9D1E-4150-A6AE-C6ABC36166D5}" srcOrd="0" destOrd="0" presId="urn:microsoft.com/office/officeart/2008/layout/VerticalCurvedList"/>
    <dgm:cxn modelId="{C6DCAC9D-4B18-405F-A389-72B125D12799}" type="presParOf" srcId="{0B7B7FCB-7340-4C8C-9CEC-44D83247E09F}" destId="{E97A966C-ADE1-481C-9602-29D743F1F5D5}" srcOrd="7" destOrd="0" presId="urn:microsoft.com/office/officeart/2008/layout/VerticalCurvedList"/>
    <dgm:cxn modelId="{0D6C2F8F-8724-4805-9FDC-89C02C7B9100}" type="presParOf" srcId="{0B7B7FCB-7340-4C8C-9CEC-44D83247E09F}" destId="{9E25BE06-63B3-417D-8D1F-AE7788C8D10B}" srcOrd="8" destOrd="0" presId="urn:microsoft.com/office/officeart/2008/layout/VerticalCurvedList"/>
    <dgm:cxn modelId="{29B03BE2-DC72-4FD3-BDDA-087524F92E93}" type="presParOf" srcId="{9E25BE06-63B3-417D-8D1F-AE7788C8D10B}" destId="{AA2029A9-878F-42BF-A694-5944B1AD983E}" srcOrd="0" destOrd="0" presId="urn:microsoft.com/office/officeart/2008/layout/VerticalCurvedList"/>
    <dgm:cxn modelId="{DCD04459-4A98-483D-B10A-E61E87A416CF}" type="presParOf" srcId="{0B7B7FCB-7340-4C8C-9CEC-44D83247E09F}" destId="{A75E9348-9280-4796-BDCC-B84F04B5A654}" srcOrd="9" destOrd="0" presId="urn:microsoft.com/office/officeart/2008/layout/VerticalCurvedList"/>
    <dgm:cxn modelId="{21EA59D5-F144-45AD-A2A3-427892853732}" type="presParOf" srcId="{0B7B7FCB-7340-4C8C-9CEC-44D83247E09F}" destId="{A3EEC0C6-EE50-4B2B-A384-D5DAA61F2CD8}" srcOrd="10" destOrd="0" presId="urn:microsoft.com/office/officeart/2008/layout/VerticalCurvedList"/>
    <dgm:cxn modelId="{2ECFC1B1-5399-416D-BE72-73A6533DDC7B}" type="presParOf" srcId="{A3EEC0C6-EE50-4B2B-A384-D5DAA61F2CD8}" destId="{0589A8B4-BF53-4D85-9C3C-5A5EA39FC1A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D77BD33-EC30-46AC-BD24-401E734F8176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uk-UA"/>
        </a:p>
      </dgm:t>
    </dgm:pt>
    <dgm:pt modelId="{D44B0D79-7F04-44B9-9C7C-CD28C17613D0}">
      <dgm:prSet phldrT="[Текст]" custT="1"/>
      <dgm:spPr/>
      <dgm:t>
        <a:bodyPr/>
        <a:lstStyle/>
        <a:p>
          <a:r>
            <a:rPr lang="uk-UA" sz="2000" i="1" noProof="0" dirty="0"/>
            <a:t>захищеності </a:t>
          </a:r>
          <a:r>
            <a:rPr lang="uk-UA" sz="2000" i="1" noProof="0" dirty="0" err="1"/>
            <a:t>життєво</a:t>
          </a:r>
          <a:r>
            <a:rPr lang="uk-UA" sz="2000" i="1" noProof="0" dirty="0"/>
            <a:t> важливих інтересів особистості, суспільства і держави,</a:t>
          </a:r>
        </a:p>
      </dgm:t>
    </dgm:pt>
    <dgm:pt modelId="{CBC678DE-E0F6-4248-85B7-DD8409BBE0F4}" type="parTrans" cxnId="{F5ABE5B7-449B-46C8-BE46-F3A4F660E09A}">
      <dgm:prSet/>
      <dgm:spPr/>
      <dgm:t>
        <a:bodyPr/>
        <a:lstStyle/>
        <a:p>
          <a:endParaRPr lang="uk-UA" i="1"/>
        </a:p>
      </dgm:t>
    </dgm:pt>
    <dgm:pt modelId="{CB2F3BEF-FA31-40CA-87C5-7058F5D23E9E}" type="sibTrans" cxnId="{F5ABE5B7-449B-46C8-BE46-F3A4F660E09A}">
      <dgm:prSet/>
      <dgm:spPr/>
      <dgm:t>
        <a:bodyPr/>
        <a:lstStyle/>
        <a:p>
          <a:endParaRPr lang="uk-UA" i="1"/>
        </a:p>
      </dgm:t>
    </dgm:pt>
    <dgm:pt modelId="{1B81C372-925C-46FC-96B1-2F1AAF945560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uk-UA" sz="2000" i="1" noProof="0" dirty="0"/>
            <a:t>зведення до мінімуму неповноти, невчасності й недостовірності інформації,</a:t>
          </a:r>
        </a:p>
      </dgm:t>
    </dgm:pt>
    <dgm:pt modelId="{EFDD7AA1-CE6D-4DAE-A006-A48F62651F7D}" type="parTrans" cxnId="{A6441D21-127F-4A5A-946F-CDEE8A3F4D19}">
      <dgm:prSet/>
      <dgm:spPr/>
      <dgm:t>
        <a:bodyPr/>
        <a:lstStyle/>
        <a:p>
          <a:endParaRPr lang="uk-UA" i="1"/>
        </a:p>
      </dgm:t>
    </dgm:pt>
    <dgm:pt modelId="{EAA467BD-7E67-4E63-841E-1141B6CA2872}" type="sibTrans" cxnId="{A6441D21-127F-4A5A-946F-CDEE8A3F4D19}">
      <dgm:prSet/>
      <dgm:spPr/>
      <dgm:t>
        <a:bodyPr/>
        <a:lstStyle/>
        <a:p>
          <a:endParaRPr lang="uk-UA" i="1"/>
        </a:p>
      </dgm:t>
    </dgm:pt>
    <dgm:pt modelId="{FFF60420-B008-4E57-9B7A-8B5C4B8F1F0F}">
      <dgm:prSet phldrT="[Текст]" custT="1"/>
      <dgm:spPr/>
      <dgm:t>
        <a:bodyPr/>
        <a:lstStyle/>
        <a:p>
          <a:r>
            <a:rPr lang="uk-UA" sz="2000" i="1" noProof="0" dirty="0">
              <a:solidFill>
                <a:srgbClr val="002060"/>
              </a:solidFill>
            </a:rPr>
            <a:t>негативного інформаційного впливу,</a:t>
          </a:r>
        </a:p>
      </dgm:t>
    </dgm:pt>
    <dgm:pt modelId="{F58F1996-42CF-41B9-87C6-9B7541547FDC}" type="parTrans" cxnId="{62C63869-0694-4175-851B-A15176CAA5F3}">
      <dgm:prSet/>
      <dgm:spPr/>
      <dgm:t>
        <a:bodyPr/>
        <a:lstStyle/>
        <a:p>
          <a:endParaRPr lang="uk-UA" i="1"/>
        </a:p>
      </dgm:t>
    </dgm:pt>
    <dgm:pt modelId="{893D8247-1D02-4E45-A80D-A06E4F50304F}" type="sibTrans" cxnId="{62C63869-0694-4175-851B-A15176CAA5F3}">
      <dgm:prSet/>
      <dgm:spPr/>
      <dgm:t>
        <a:bodyPr/>
        <a:lstStyle/>
        <a:p>
          <a:endParaRPr lang="uk-UA" i="1"/>
        </a:p>
      </dgm:t>
    </dgm:pt>
    <dgm:pt modelId="{574467BF-CB95-4D99-A5FA-460B08A3B1CD}">
      <dgm:prSet phldrT="[Текст]" custT="1"/>
      <dgm:spPr/>
      <dgm:t>
        <a:bodyPr/>
        <a:lstStyle/>
        <a:p>
          <a:r>
            <a:rPr lang="uk-UA" sz="2000" i="1" noProof="0" dirty="0"/>
            <a:t>негативних наслідків функціонування інформаційних технологій.</a:t>
          </a:r>
        </a:p>
      </dgm:t>
    </dgm:pt>
    <dgm:pt modelId="{0F061BA2-5564-42A8-83BD-2FAEFB9E7F8C}" type="parTrans" cxnId="{30A8916B-4F0E-4CFD-BBDB-2B015C36E62E}">
      <dgm:prSet/>
      <dgm:spPr/>
      <dgm:t>
        <a:bodyPr/>
        <a:lstStyle/>
        <a:p>
          <a:endParaRPr lang="uk-UA" i="1"/>
        </a:p>
      </dgm:t>
    </dgm:pt>
    <dgm:pt modelId="{583EE810-A9FA-4532-AC5C-F17662F9099C}" type="sibTrans" cxnId="{30A8916B-4F0E-4CFD-BBDB-2B015C36E62E}">
      <dgm:prSet/>
      <dgm:spPr/>
      <dgm:t>
        <a:bodyPr/>
        <a:lstStyle/>
        <a:p>
          <a:endParaRPr lang="uk-UA" i="1"/>
        </a:p>
      </dgm:t>
    </dgm:pt>
    <dgm:pt modelId="{C1C788E7-40FA-4439-878F-2CC8367B8F22}" type="pres">
      <dgm:prSet presAssocID="{BD77BD33-EC30-46AC-BD24-401E734F8176}" presName="Name0" presStyleCnt="0">
        <dgm:presLayoutVars>
          <dgm:chMax val="7"/>
          <dgm:chPref val="7"/>
          <dgm:dir/>
        </dgm:presLayoutVars>
      </dgm:prSet>
      <dgm:spPr/>
    </dgm:pt>
    <dgm:pt modelId="{0B7B7FCB-7340-4C8C-9CEC-44D83247E09F}" type="pres">
      <dgm:prSet presAssocID="{BD77BD33-EC30-46AC-BD24-401E734F8176}" presName="Name1" presStyleCnt="0"/>
      <dgm:spPr/>
    </dgm:pt>
    <dgm:pt modelId="{8D39F2BC-8176-4C61-8E04-72E8B55182E0}" type="pres">
      <dgm:prSet presAssocID="{BD77BD33-EC30-46AC-BD24-401E734F8176}" presName="cycle" presStyleCnt="0"/>
      <dgm:spPr/>
    </dgm:pt>
    <dgm:pt modelId="{09BAB6D9-5BBE-46FE-9243-AD21CFADB3C1}" type="pres">
      <dgm:prSet presAssocID="{BD77BD33-EC30-46AC-BD24-401E734F8176}" presName="srcNode" presStyleLbl="node1" presStyleIdx="0" presStyleCnt="4"/>
      <dgm:spPr/>
    </dgm:pt>
    <dgm:pt modelId="{C7661E35-6C55-4B51-BE17-D9D67599F310}" type="pres">
      <dgm:prSet presAssocID="{BD77BD33-EC30-46AC-BD24-401E734F8176}" presName="conn" presStyleLbl="parChTrans1D2" presStyleIdx="0" presStyleCnt="1"/>
      <dgm:spPr/>
    </dgm:pt>
    <dgm:pt modelId="{7DF117A4-BB7B-4C63-B83D-1D769ED77955}" type="pres">
      <dgm:prSet presAssocID="{BD77BD33-EC30-46AC-BD24-401E734F8176}" presName="extraNode" presStyleLbl="node1" presStyleIdx="0" presStyleCnt="4"/>
      <dgm:spPr/>
    </dgm:pt>
    <dgm:pt modelId="{79FA0555-FEE1-4173-AD86-0A4FAA4240E0}" type="pres">
      <dgm:prSet presAssocID="{BD77BD33-EC30-46AC-BD24-401E734F8176}" presName="dstNode" presStyleLbl="node1" presStyleIdx="0" presStyleCnt="4"/>
      <dgm:spPr/>
    </dgm:pt>
    <dgm:pt modelId="{EE2EA9E0-CBE5-43E4-BB02-325D168626A4}" type="pres">
      <dgm:prSet presAssocID="{D44B0D79-7F04-44B9-9C7C-CD28C17613D0}" presName="text_1" presStyleLbl="node1" presStyleIdx="0" presStyleCnt="4" custScaleY="130066">
        <dgm:presLayoutVars>
          <dgm:bulletEnabled val="1"/>
        </dgm:presLayoutVars>
      </dgm:prSet>
      <dgm:spPr/>
    </dgm:pt>
    <dgm:pt modelId="{F906E761-2B35-4D8A-8B73-C29A5CF5CBDF}" type="pres">
      <dgm:prSet presAssocID="{D44B0D79-7F04-44B9-9C7C-CD28C17613D0}" presName="accent_1" presStyleCnt="0"/>
      <dgm:spPr/>
    </dgm:pt>
    <dgm:pt modelId="{27878C57-BBF6-4C22-88FA-1C3D4933722D}" type="pres">
      <dgm:prSet presAssocID="{D44B0D79-7F04-44B9-9C7C-CD28C17613D0}" presName="accentRepeatNode" presStyleLbl="solidFgAcc1" presStyleIdx="0" presStyleCnt="4"/>
      <dgm:spPr/>
    </dgm:pt>
    <dgm:pt modelId="{AD2F74AD-5B6A-4346-8349-090AC68FEE9A}" type="pres">
      <dgm:prSet presAssocID="{1B81C372-925C-46FC-96B1-2F1AAF945560}" presName="text_2" presStyleLbl="node1" presStyleIdx="1" presStyleCnt="4" custScaleY="130066">
        <dgm:presLayoutVars>
          <dgm:bulletEnabled val="1"/>
        </dgm:presLayoutVars>
      </dgm:prSet>
      <dgm:spPr/>
    </dgm:pt>
    <dgm:pt modelId="{EC0276CD-B669-4245-86BE-66420155BEF4}" type="pres">
      <dgm:prSet presAssocID="{1B81C372-925C-46FC-96B1-2F1AAF945560}" presName="accent_2" presStyleCnt="0"/>
      <dgm:spPr/>
    </dgm:pt>
    <dgm:pt modelId="{E63EBB38-5984-4F74-98F1-254621592311}" type="pres">
      <dgm:prSet presAssocID="{1B81C372-925C-46FC-96B1-2F1AAF945560}" presName="accentRepeatNode" presStyleLbl="solidFgAcc1" presStyleIdx="1" presStyleCnt="4"/>
      <dgm:spPr/>
    </dgm:pt>
    <dgm:pt modelId="{46297F79-2755-4E7F-87B4-88629DD167EF}" type="pres">
      <dgm:prSet presAssocID="{FFF60420-B008-4E57-9B7A-8B5C4B8F1F0F}" presName="text_3" presStyleLbl="node1" presStyleIdx="2" presStyleCnt="4" custScaleY="130066">
        <dgm:presLayoutVars>
          <dgm:bulletEnabled val="1"/>
        </dgm:presLayoutVars>
      </dgm:prSet>
      <dgm:spPr/>
    </dgm:pt>
    <dgm:pt modelId="{00F75627-8B37-47AF-A999-4F6E49849E6B}" type="pres">
      <dgm:prSet presAssocID="{FFF60420-B008-4E57-9B7A-8B5C4B8F1F0F}" presName="accent_3" presStyleCnt="0"/>
      <dgm:spPr/>
    </dgm:pt>
    <dgm:pt modelId="{D13D7DA6-9D1E-4150-A6AE-C6ABC36166D5}" type="pres">
      <dgm:prSet presAssocID="{FFF60420-B008-4E57-9B7A-8B5C4B8F1F0F}" presName="accentRepeatNode" presStyleLbl="solidFgAcc1" presStyleIdx="2" presStyleCnt="4"/>
      <dgm:spPr/>
    </dgm:pt>
    <dgm:pt modelId="{E97A966C-ADE1-481C-9602-29D743F1F5D5}" type="pres">
      <dgm:prSet presAssocID="{574467BF-CB95-4D99-A5FA-460B08A3B1CD}" presName="text_4" presStyleLbl="node1" presStyleIdx="3" presStyleCnt="4" custScaleY="130066">
        <dgm:presLayoutVars>
          <dgm:bulletEnabled val="1"/>
        </dgm:presLayoutVars>
      </dgm:prSet>
      <dgm:spPr/>
    </dgm:pt>
    <dgm:pt modelId="{9E25BE06-63B3-417D-8D1F-AE7788C8D10B}" type="pres">
      <dgm:prSet presAssocID="{574467BF-CB95-4D99-A5FA-460B08A3B1CD}" presName="accent_4" presStyleCnt="0"/>
      <dgm:spPr/>
    </dgm:pt>
    <dgm:pt modelId="{AA2029A9-878F-42BF-A694-5944B1AD983E}" type="pres">
      <dgm:prSet presAssocID="{574467BF-CB95-4D99-A5FA-460B08A3B1CD}" presName="accentRepeatNode" presStyleLbl="solidFgAcc1" presStyleIdx="3" presStyleCnt="4"/>
      <dgm:spPr/>
    </dgm:pt>
  </dgm:ptLst>
  <dgm:cxnLst>
    <dgm:cxn modelId="{A6441D21-127F-4A5A-946F-CDEE8A3F4D19}" srcId="{BD77BD33-EC30-46AC-BD24-401E734F8176}" destId="{1B81C372-925C-46FC-96B1-2F1AAF945560}" srcOrd="1" destOrd="0" parTransId="{EFDD7AA1-CE6D-4DAE-A006-A48F62651F7D}" sibTransId="{EAA467BD-7E67-4E63-841E-1141B6CA2872}"/>
    <dgm:cxn modelId="{3B3A4033-91B6-4651-849D-C1EE9494A415}" type="presOf" srcId="{BD77BD33-EC30-46AC-BD24-401E734F8176}" destId="{C1C788E7-40FA-4439-878F-2CC8367B8F22}" srcOrd="0" destOrd="0" presId="urn:microsoft.com/office/officeart/2008/layout/VerticalCurvedList"/>
    <dgm:cxn modelId="{62C63869-0694-4175-851B-A15176CAA5F3}" srcId="{BD77BD33-EC30-46AC-BD24-401E734F8176}" destId="{FFF60420-B008-4E57-9B7A-8B5C4B8F1F0F}" srcOrd="2" destOrd="0" parTransId="{F58F1996-42CF-41B9-87C6-9B7541547FDC}" sibTransId="{893D8247-1D02-4E45-A80D-A06E4F50304F}"/>
    <dgm:cxn modelId="{30A8916B-4F0E-4CFD-BBDB-2B015C36E62E}" srcId="{BD77BD33-EC30-46AC-BD24-401E734F8176}" destId="{574467BF-CB95-4D99-A5FA-460B08A3B1CD}" srcOrd="3" destOrd="0" parTransId="{0F061BA2-5564-42A8-83BD-2FAEFB9E7F8C}" sibTransId="{583EE810-A9FA-4532-AC5C-F17662F9099C}"/>
    <dgm:cxn modelId="{59BCDC85-CEE0-4294-9FB0-6B609471D905}" type="presOf" srcId="{574467BF-CB95-4D99-A5FA-460B08A3B1CD}" destId="{E97A966C-ADE1-481C-9602-29D743F1F5D5}" srcOrd="0" destOrd="0" presId="urn:microsoft.com/office/officeart/2008/layout/VerticalCurvedList"/>
    <dgm:cxn modelId="{A69E3987-9B80-4103-A19E-5090F1A20AE9}" type="presOf" srcId="{1B81C372-925C-46FC-96B1-2F1AAF945560}" destId="{AD2F74AD-5B6A-4346-8349-090AC68FEE9A}" srcOrd="0" destOrd="0" presId="urn:microsoft.com/office/officeart/2008/layout/VerticalCurvedList"/>
    <dgm:cxn modelId="{27E044B7-6DA3-41AE-91C5-4124E7D1B7D5}" type="presOf" srcId="{D44B0D79-7F04-44B9-9C7C-CD28C17613D0}" destId="{EE2EA9E0-CBE5-43E4-BB02-325D168626A4}" srcOrd="0" destOrd="0" presId="urn:microsoft.com/office/officeart/2008/layout/VerticalCurvedList"/>
    <dgm:cxn modelId="{F5ABE5B7-449B-46C8-BE46-F3A4F660E09A}" srcId="{BD77BD33-EC30-46AC-BD24-401E734F8176}" destId="{D44B0D79-7F04-44B9-9C7C-CD28C17613D0}" srcOrd="0" destOrd="0" parTransId="{CBC678DE-E0F6-4248-85B7-DD8409BBE0F4}" sibTransId="{CB2F3BEF-FA31-40CA-87C5-7058F5D23E9E}"/>
    <dgm:cxn modelId="{515F73BE-0876-4821-81BD-362967BA7243}" type="presOf" srcId="{FFF60420-B008-4E57-9B7A-8B5C4B8F1F0F}" destId="{46297F79-2755-4E7F-87B4-88629DD167EF}" srcOrd="0" destOrd="0" presId="urn:microsoft.com/office/officeart/2008/layout/VerticalCurvedList"/>
    <dgm:cxn modelId="{184A32C5-9C7D-4FEF-947F-7A0B3DCB90D4}" type="presOf" srcId="{CB2F3BEF-FA31-40CA-87C5-7058F5D23E9E}" destId="{C7661E35-6C55-4B51-BE17-D9D67599F310}" srcOrd="0" destOrd="0" presId="urn:microsoft.com/office/officeart/2008/layout/VerticalCurvedList"/>
    <dgm:cxn modelId="{9EA14DE7-2001-43F9-B8C3-DF9C2257522E}" type="presParOf" srcId="{C1C788E7-40FA-4439-878F-2CC8367B8F22}" destId="{0B7B7FCB-7340-4C8C-9CEC-44D83247E09F}" srcOrd="0" destOrd="0" presId="urn:microsoft.com/office/officeart/2008/layout/VerticalCurvedList"/>
    <dgm:cxn modelId="{A5D2100C-23AF-4537-A213-8DEF49AA998F}" type="presParOf" srcId="{0B7B7FCB-7340-4C8C-9CEC-44D83247E09F}" destId="{8D39F2BC-8176-4C61-8E04-72E8B55182E0}" srcOrd="0" destOrd="0" presId="urn:microsoft.com/office/officeart/2008/layout/VerticalCurvedList"/>
    <dgm:cxn modelId="{60EB1EBD-90AD-4D62-911F-21391F981FF8}" type="presParOf" srcId="{8D39F2BC-8176-4C61-8E04-72E8B55182E0}" destId="{09BAB6D9-5BBE-46FE-9243-AD21CFADB3C1}" srcOrd="0" destOrd="0" presId="urn:microsoft.com/office/officeart/2008/layout/VerticalCurvedList"/>
    <dgm:cxn modelId="{70C6A1CC-C5DB-4395-B074-7411809DD664}" type="presParOf" srcId="{8D39F2BC-8176-4C61-8E04-72E8B55182E0}" destId="{C7661E35-6C55-4B51-BE17-D9D67599F310}" srcOrd="1" destOrd="0" presId="urn:microsoft.com/office/officeart/2008/layout/VerticalCurvedList"/>
    <dgm:cxn modelId="{221279E6-8D30-49CE-8659-CED2A1958621}" type="presParOf" srcId="{8D39F2BC-8176-4C61-8E04-72E8B55182E0}" destId="{7DF117A4-BB7B-4C63-B83D-1D769ED77955}" srcOrd="2" destOrd="0" presId="urn:microsoft.com/office/officeart/2008/layout/VerticalCurvedList"/>
    <dgm:cxn modelId="{C11E5688-80AB-41F5-95AF-A3441905AB0A}" type="presParOf" srcId="{8D39F2BC-8176-4C61-8E04-72E8B55182E0}" destId="{79FA0555-FEE1-4173-AD86-0A4FAA4240E0}" srcOrd="3" destOrd="0" presId="urn:microsoft.com/office/officeart/2008/layout/VerticalCurvedList"/>
    <dgm:cxn modelId="{414E7D10-7E6D-448F-8AF6-D20C37DC0DEC}" type="presParOf" srcId="{0B7B7FCB-7340-4C8C-9CEC-44D83247E09F}" destId="{EE2EA9E0-CBE5-43E4-BB02-325D168626A4}" srcOrd="1" destOrd="0" presId="urn:microsoft.com/office/officeart/2008/layout/VerticalCurvedList"/>
    <dgm:cxn modelId="{63064430-D5E4-4125-8A2E-055B90378C24}" type="presParOf" srcId="{0B7B7FCB-7340-4C8C-9CEC-44D83247E09F}" destId="{F906E761-2B35-4D8A-8B73-C29A5CF5CBDF}" srcOrd="2" destOrd="0" presId="urn:microsoft.com/office/officeart/2008/layout/VerticalCurvedList"/>
    <dgm:cxn modelId="{3E90BECD-3ED0-4497-B990-75625CDEA8B7}" type="presParOf" srcId="{F906E761-2B35-4D8A-8B73-C29A5CF5CBDF}" destId="{27878C57-BBF6-4C22-88FA-1C3D4933722D}" srcOrd="0" destOrd="0" presId="urn:microsoft.com/office/officeart/2008/layout/VerticalCurvedList"/>
    <dgm:cxn modelId="{E3C1D84C-FDD4-4CAD-A0D5-EB67777F07FA}" type="presParOf" srcId="{0B7B7FCB-7340-4C8C-9CEC-44D83247E09F}" destId="{AD2F74AD-5B6A-4346-8349-090AC68FEE9A}" srcOrd="3" destOrd="0" presId="urn:microsoft.com/office/officeart/2008/layout/VerticalCurvedList"/>
    <dgm:cxn modelId="{F284A45B-A820-4966-8D75-55F296D2955A}" type="presParOf" srcId="{0B7B7FCB-7340-4C8C-9CEC-44D83247E09F}" destId="{EC0276CD-B669-4245-86BE-66420155BEF4}" srcOrd="4" destOrd="0" presId="urn:microsoft.com/office/officeart/2008/layout/VerticalCurvedList"/>
    <dgm:cxn modelId="{DC8D7196-2049-4ED4-8420-4953330DA0A7}" type="presParOf" srcId="{EC0276CD-B669-4245-86BE-66420155BEF4}" destId="{E63EBB38-5984-4F74-98F1-254621592311}" srcOrd="0" destOrd="0" presId="urn:microsoft.com/office/officeart/2008/layout/VerticalCurvedList"/>
    <dgm:cxn modelId="{0BE6CD36-F713-4670-8C52-E86D77C01A88}" type="presParOf" srcId="{0B7B7FCB-7340-4C8C-9CEC-44D83247E09F}" destId="{46297F79-2755-4E7F-87B4-88629DD167EF}" srcOrd="5" destOrd="0" presId="urn:microsoft.com/office/officeart/2008/layout/VerticalCurvedList"/>
    <dgm:cxn modelId="{0917D814-F178-4633-9370-5D39485E5431}" type="presParOf" srcId="{0B7B7FCB-7340-4C8C-9CEC-44D83247E09F}" destId="{00F75627-8B37-47AF-A999-4F6E49849E6B}" srcOrd="6" destOrd="0" presId="urn:microsoft.com/office/officeart/2008/layout/VerticalCurvedList"/>
    <dgm:cxn modelId="{5F6E4A7F-75EC-4A8B-8694-775BA0D1AFC4}" type="presParOf" srcId="{00F75627-8B37-47AF-A999-4F6E49849E6B}" destId="{D13D7DA6-9D1E-4150-A6AE-C6ABC36166D5}" srcOrd="0" destOrd="0" presId="urn:microsoft.com/office/officeart/2008/layout/VerticalCurvedList"/>
    <dgm:cxn modelId="{C6DCAC9D-4B18-405F-A389-72B125D12799}" type="presParOf" srcId="{0B7B7FCB-7340-4C8C-9CEC-44D83247E09F}" destId="{E97A966C-ADE1-481C-9602-29D743F1F5D5}" srcOrd="7" destOrd="0" presId="urn:microsoft.com/office/officeart/2008/layout/VerticalCurvedList"/>
    <dgm:cxn modelId="{0D6C2F8F-8724-4805-9FDC-89C02C7B9100}" type="presParOf" srcId="{0B7B7FCB-7340-4C8C-9CEC-44D83247E09F}" destId="{9E25BE06-63B3-417D-8D1F-AE7788C8D10B}" srcOrd="8" destOrd="0" presId="urn:microsoft.com/office/officeart/2008/layout/VerticalCurvedList"/>
    <dgm:cxn modelId="{29B03BE2-DC72-4FD3-BDDA-087524F92E93}" type="presParOf" srcId="{9E25BE06-63B3-417D-8D1F-AE7788C8D10B}" destId="{AA2029A9-878F-42BF-A694-5944B1AD983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A8A781-CB81-4A3E-B3E2-FCC16223C976}">
      <dsp:nvSpPr>
        <dsp:cNvPr id="0" name=""/>
        <dsp:cNvSpPr/>
      </dsp:nvSpPr>
      <dsp:spPr>
        <a:xfrm>
          <a:off x="995850" y="2647463"/>
          <a:ext cx="578188" cy="22034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9094" y="0"/>
              </a:lnTo>
              <a:lnTo>
                <a:pt x="289094" y="2203461"/>
              </a:lnTo>
              <a:lnTo>
                <a:pt x="578188" y="2203461"/>
              </a:lnTo>
            </a:path>
          </a:pathLst>
        </a:custGeom>
        <a:noFill/>
        <a:ln w="28575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500" i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Verdana"/>
            <a:ea typeface="+mn-ea"/>
            <a:cs typeface="+mn-cs"/>
          </a:endParaRPr>
        </a:p>
      </dsp:txBody>
      <dsp:txXfrm>
        <a:off x="1227993" y="3692242"/>
        <a:ext cx="113902" cy="113902"/>
      </dsp:txXfrm>
    </dsp:sp>
    <dsp:sp modelId="{9C9024A0-1ECA-4249-89FF-A7931770FA56}">
      <dsp:nvSpPr>
        <dsp:cNvPr id="0" name=""/>
        <dsp:cNvSpPr/>
      </dsp:nvSpPr>
      <dsp:spPr>
        <a:xfrm>
          <a:off x="995850" y="2647463"/>
          <a:ext cx="578188" cy="11017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9094" y="0"/>
              </a:lnTo>
              <a:lnTo>
                <a:pt x="289094" y="1101730"/>
              </a:lnTo>
              <a:lnTo>
                <a:pt x="578188" y="1101730"/>
              </a:lnTo>
            </a:path>
          </a:pathLst>
        </a:custGeom>
        <a:noFill/>
        <a:ln w="28575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500" i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Verdana"/>
            <a:ea typeface="+mn-ea"/>
            <a:cs typeface="+mn-cs"/>
          </a:endParaRPr>
        </a:p>
      </dsp:txBody>
      <dsp:txXfrm>
        <a:off x="1253839" y="3167222"/>
        <a:ext cx="62211" cy="62211"/>
      </dsp:txXfrm>
    </dsp:sp>
    <dsp:sp modelId="{004AF292-A1BB-4F7D-B11C-735E5F3646C2}">
      <dsp:nvSpPr>
        <dsp:cNvPr id="0" name=""/>
        <dsp:cNvSpPr/>
      </dsp:nvSpPr>
      <dsp:spPr>
        <a:xfrm>
          <a:off x="995850" y="2601743"/>
          <a:ext cx="57818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78188" y="45720"/>
              </a:lnTo>
            </a:path>
          </a:pathLst>
        </a:custGeom>
        <a:noFill/>
        <a:ln w="28575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500" i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Verdana"/>
            <a:ea typeface="+mn-ea"/>
            <a:cs typeface="+mn-cs"/>
          </a:endParaRPr>
        </a:p>
      </dsp:txBody>
      <dsp:txXfrm>
        <a:off x="1270490" y="2633008"/>
        <a:ext cx="28909" cy="28909"/>
      </dsp:txXfrm>
    </dsp:sp>
    <dsp:sp modelId="{ED7EB91C-E7A6-4C9B-BB0A-43141CD4E271}">
      <dsp:nvSpPr>
        <dsp:cNvPr id="0" name=""/>
        <dsp:cNvSpPr/>
      </dsp:nvSpPr>
      <dsp:spPr>
        <a:xfrm>
          <a:off x="995850" y="1545732"/>
          <a:ext cx="578188" cy="1101730"/>
        </a:xfrm>
        <a:custGeom>
          <a:avLst/>
          <a:gdLst/>
          <a:ahLst/>
          <a:cxnLst/>
          <a:rect l="0" t="0" r="0" b="0"/>
          <a:pathLst>
            <a:path>
              <a:moveTo>
                <a:pt x="0" y="1101730"/>
              </a:moveTo>
              <a:lnTo>
                <a:pt x="289094" y="1101730"/>
              </a:lnTo>
              <a:lnTo>
                <a:pt x="289094" y="0"/>
              </a:lnTo>
              <a:lnTo>
                <a:pt x="578188" y="0"/>
              </a:lnTo>
            </a:path>
          </a:pathLst>
        </a:custGeom>
        <a:noFill/>
        <a:ln w="28575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500" i="1" kern="1200"/>
        </a:p>
      </dsp:txBody>
      <dsp:txXfrm>
        <a:off x="1253839" y="2065491"/>
        <a:ext cx="62211" cy="62211"/>
      </dsp:txXfrm>
    </dsp:sp>
    <dsp:sp modelId="{36B65F4B-2F79-4FA2-B590-B27A980E1782}">
      <dsp:nvSpPr>
        <dsp:cNvPr id="0" name=""/>
        <dsp:cNvSpPr/>
      </dsp:nvSpPr>
      <dsp:spPr>
        <a:xfrm>
          <a:off x="995850" y="444001"/>
          <a:ext cx="578188" cy="2203461"/>
        </a:xfrm>
        <a:custGeom>
          <a:avLst/>
          <a:gdLst/>
          <a:ahLst/>
          <a:cxnLst/>
          <a:rect l="0" t="0" r="0" b="0"/>
          <a:pathLst>
            <a:path>
              <a:moveTo>
                <a:pt x="0" y="2203461"/>
              </a:moveTo>
              <a:lnTo>
                <a:pt x="289094" y="2203461"/>
              </a:lnTo>
              <a:lnTo>
                <a:pt x="289094" y="0"/>
              </a:lnTo>
              <a:lnTo>
                <a:pt x="578188" y="0"/>
              </a:lnTo>
            </a:path>
          </a:pathLst>
        </a:custGeom>
        <a:noFill/>
        <a:ln w="28575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500" i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Verdana"/>
            <a:ea typeface="+mn-ea"/>
            <a:cs typeface="+mn-cs"/>
          </a:endParaRPr>
        </a:p>
      </dsp:txBody>
      <dsp:txXfrm>
        <a:off x="1227993" y="1488780"/>
        <a:ext cx="113902" cy="113902"/>
      </dsp:txXfrm>
    </dsp:sp>
    <dsp:sp modelId="{23BDFFB2-1CBC-4E70-8A84-A49190B42BDF}">
      <dsp:nvSpPr>
        <dsp:cNvPr id="0" name=""/>
        <dsp:cNvSpPr/>
      </dsp:nvSpPr>
      <dsp:spPr>
        <a:xfrm rot="16200000">
          <a:off x="-1764275" y="2206770"/>
          <a:ext cx="4638867" cy="881384"/>
        </a:xfrm>
        <a:prstGeom prst="rect">
          <a:avLst/>
        </a:prstGeom>
        <a:solidFill>
          <a:srgbClr val="008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i="1" kern="1200" dirty="0"/>
            <a:t>Основні індикатори становлення інформаційного суспільства</a:t>
          </a:r>
        </a:p>
      </dsp:txBody>
      <dsp:txXfrm>
        <a:off x="-1764275" y="2206770"/>
        <a:ext cx="4638867" cy="881384"/>
      </dsp:txXfrm>
    </dsp:sp>
    <dsp:sp modelId="{CBDCE305-FC60-445D-8756-5325073689E2}">
      <dsp:nvSpPr>
        <dsp:cNvPr id="0" name=""/>
        <dsp:cNvSpPr/>
      </dsp:nvSpPr>
      <dsp:spPr>
        <a:xfrm>
          <a:off x="1574039" y="3308"/>
          <a:ext cx="10117748" cy="881384"/>
        </a:xfrm>
        <a:prstGeom prst="rect">
          <a:avLst/>
        </a:prstGeom>
        <a:solidFill>
          <a:srgbClr val="7030A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i="1" kern="1200" noProof="0" dirty="0" err="1"/>
            <a:t>Розвинутість</a:t>
          </a:r>
          <a:r>
            <a:rPr lang="uk-UA" sz="2200" i="1" kern="1200" noProof="0" dirty="0"/>
            <a:t> мережі Інтернет (технічне оснащення, доступ громадян до інформації, вартість інтернет-послуг тощо)</a:t>
          </a:r>
        </a:p>
      </dsp:txBody>
      <dsp:txXfrm>
        <a:off x="1574039" y="3308"/>
        <a:ext cx="10117748" cy="881384"/>
      </dsp:txXfrm>
    </dsp:sp>
    <dsp:sp modelId="{D18BD0B5-5E45-4860-97A6-6817C5B57EBB}">
      <dsp:nvSpPr>
        <dsp:cNvPr id="0" name=""/>
        <dsp:cNvSpPr/>
      </dsp:nvSpPr>
      <dsp:spPr>
        <a:xfrm>
          <a:off x="1574039" y="1105039"/>
          <a:ext cx="10117748" cy="881384"/>
        </a:xfrm>
        <a:prstGeom prst="rect">
          <a:avLst/>
        </a:prstGeom>
        <a:solidFill>
          <a:srgbClr val="7030A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i="1" kern="1200" noProof="0" dirty="0"/>
            <a:t>Сучасні мережеві громадські служби (електронне урядування, електронне навчання, віртуальне дозвілля, електронна медична картотека тощо)</a:t>
          </a:r>
        </a:p>
      </dsp:txBody>
      <dsp:txXfrm>
        <a:off x="1574039" y="1105039"/>
        <a:ext cx="10117748" cy="881384"/>
      </dsp:txXfrm>
    </dsp:sp>
    <dsp:sp modelId="{86365A0E-1391-4EC7-A4D1-16AA7709A2A8}">
      <dsp:nvSpPr>
        <dsp:cNvPr id="0" name=""/>
        <dsp:cNvSpPr/>
      </dsp:nvSpPr>
      <dsp:spPr>
        <a:xfrm>
          <a:off x="1574039" y="2206770"/>
          <a:ext cx="10117748" cy="881384"/>
        </a:xfrm>
        <a:prstGeom prst="rect">
          <a:avLst/>
        </a:prstGeom>
        <a:solidFill>
          <a:srgbClr val="7030A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i="1" kern="1200" noProof="0" dirty="0"/>
            <a:t>Розвиток електронного бізнесу (електронна комерція, інтернет-маркетинг, інтернет-банкінг тощо)</a:t>
          </a:r>
        </a:p>
      </dsp:txBody>
      <dsp:txXfrm>
        <a:off x="1574039" y="2206770"/>
        <a:ext cx="10117748" cy="881384"/>
      </dsp:txXfrm>
    </dsp:sp>
    <dsp:sp modelId="{774805B2-9925-4439-A07F-C795F85321DB}">
      <dsp:nvSpPr>
        <dsp:cNvPr id="0" name=""/>
        <dsp:cNvSpPr/>
      </dsp:nvSpPr>
      <dsp:spPr>
        <a:xfrm>
          <a:off x="1574039" y="3308501"/>
          <a:ext cx="10117748" cy="881384"/>
        </a:xfrm>
        <a:prstGeom prst="rect">
          <a:avLst/>
        </a:prstGeom>
        <a:solidFill>
          <a:srgbClr val="7030A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i="1" kern="1200" noProof="0" dirty="0"/>
            <a:t>Інформаційна безпека (інфраструктура забезпечення  цілісності ті достовірності, доступності та конфіденційності інформації)</a:t>
          </a:r>
        </a:p>
      </dsp:txBody>
      <dsp:txXfrm>
        <a:off x="1574039" y="3308501"/>
        <a:ext cx="10117748" cy="881384"/>
      </dsp:txXfrm>
    </dsp:sp>
    <dsp:sp modelId="{50FF3DB0-60C1-4F97-9B40-BFCCBBB275A9}">
      <dsp:nvSpPr>
        <dsp:cNvPr id="0" name=""/>
        <dsp:cNvSpPr/>
      </dsp:nvSpPr>
      <dsp:spPr>
        <a:xfrm>
          <a:off x="1574039" y="4410232"/>
          <a:ext cx="10117748" cy="881384"/>
        </a:xfrm>
        <a:prstGeom prst="rect">
          <a:avLst/>
        </a:prstGeom>
        <a:solidFill>
          <a:srgbClr val="7030A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i="1" kern="1200" noProof="0" dirty="0"/>
            <a:t>Розвиток широкосмугових мереж передавання мультимедійних даних (онлайн-трансляції, телебачення, відеоконференції тощо)</a:t>
          </a:r>
        </a:p>
      </dsp:txBody>
      <dsp:txXfrm>
        <a:off x="1574039" y="4410232"/>
        <a:ext cx="10117748" cy="8813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661E35-6C55-4B51-BE17-D9D67599F310}">
      <dsp:nvSpPr>
        <dsp:cNvPr id="0" name=""/>
        <dsp:cNvSpPr/>
      </dsp:nvSpPr>
      <dsp:spPr>
        <a:xfrm>
          <a:off x="-4722704" y="-723923"/>
          <a:ext cx="5625308" cy="5625308"/>
        </a:xfrm>
        <a:prstGeom prst="blockArc">
          <a:avLst>
            <a:gd name="adj1" fmla="val 18900000"/>
            <a:gd name="adj2" fmla="val 2700000"/>
            <a:gd name="adj3" fmla="val 384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2EA9E0-CBE5-43E4-BB02-325D168626A4}">
      <dsp:nvSpPr>
        <dsp:cNvPr id="0" name=""/>
        <dsp:cNvSpPr/>
      </dsp:nvSpPr>
      <dsp:spPr>
        <a:xfrm>
          <a:off x="472723" y="232594"/>
          <a:ext cx="6739138" cy="81979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1011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i="1" kern="1200" noProof="0" dirty="0"/>
            <a:t>задоволення інтересів та потреб фізичних і юридичних осіб, </a:t>
          </a:r>
        </a:p>
      </dsp:txBody>
      <dsp:txXfrm>
        <a:off x="472723" y="232594"/>
        <a:ext cx="6739138" cy="819797"/>
      </dsp:txXfrm>
    </dsp:sp>
    <dsp:sp modelId="{27878C57-BBF6-4C22-88FA-1C3D4933722D}">
      <dsp:nvSpPr>
        <dsp:cNvPr id="0" name=""/>
        <dsp:cNvSpPr/>
      </dsp:nvSpPr>
      <dsp:spPr>
        <a:xfrm>
          <a:off x="71060" y="240830"/>
          <a:ext cx="803325" cy="8033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D2F74AD-5B6A-4346-8349-090AC68FEE9A}">
      <dsp:nvSpPr>
        <dsp:cNvPr id="0" name=""/>
        <dsp:cNvSpPr/>
      </dsp:nvSpPr>
      <dsp:spPr>
        <a:xfrm>
          <a:off x="841175" y="1196753"/>
          <a:ext cx="6370686" cy="819797"/>
        </a:xfrm>
        <a:prstGeom prst="rect">
          <a:avLst/>
        </a:prstGeom>
        <a:solidFill>
          <a:srgbClr val="7030A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1011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i="1" kern="1200" noProof="0" dirty="0"/>
            <a:t>вдосконалення системи державного управління, </a:t>
          </a:r>
        </a:p>
      </dsp:txBody>
      <dsp:txXfrm>
        <a:off x="841175" y="1196753"/>
        <a:ext cx="6370686" cy="819797"/>
      </dsp:txXfrm>
    </dsp:sp>
    <dsp:sp modelId="{E63EBB38-5984-4F74-98F1-254621592311}">
      <dsp:nvSpPr>
        <dsp:cNvPr id="0" name=""/>
        <dsp:cNvSpPr/>
      </dsp:nvSpPr>
      <dsp:spPr>
        <a:xfrm>
          <a:off x="439512" y="1204988"/>
          <a:ext cx="803325" cy="8033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6297F79-2755-4E7F-87B4-88629DD167EF}">
      <dsp:nvSpPr>
        <dsp:cNvPr id="0" name=""/>
        <dsp:cNvSpPr/>
      </dsp:nvSpPr>
      <dsp:spPr>
        <a:xfrm>
          <a:off x="841175" y="2160911"/>
          <a:ext cx="6370686" cy="81979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1011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i="1" kern="1200" noProof="0" dirty="0">
              <a:solidFill>
                <a:srgbClr val="002060"/>
              </a:solidFill>
            </a:rPr>
            <a:t>підвищення конкурентоспроможності,</a:t>
          </a:r>
        </a:p>
      </dsp:txBody>
      <dsp:txXfrm>
        <a:off x="841175" y="2160911"/>
        <a:ext cx="6370686" cy="819797"/>
      </dsp:txXfrm>
    </dsp:sp>
    <dsp:sp modelId="{D13D7DA6-9D1E-4150-A6AE-C6ABC36166D5}">
      <dsp:nvSpPr>
        <dsp:cNvPr id="0" name=""/>
        <dsp:cNvSpPr/>
      </dsp:nvSpPr>
      <dsp:spPr>
        <a:xfrm>
          <a:off x="439512" y="2169147"/>
          <a:ext cx="803325" cy="8033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7A966C-ADE1-481C-9602-29D743F1F5D5}">
      <dsp:nvSpPr>
        <dsp:cNvPr id="0" name=""/>
        <dsp:cNvSpPr/>
      </dsp:nvSpPr>
      <dsp:spPr>
        <a:xfrm>
          <a:off x="472723" y="3125069"/>
          <a:ext cx="6739138" cy="81979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1011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i="1" kern="1200" noProof="0" dirty="0"/>
            <a:t>стимулювання соціально-економічного розвитку держави. </a:t>
          </a:r>
        </a:p>
      </dsp:txBody>
      <dsp:txXfrm>
        <a:off x="472723" y="3125069"/>
        <a:ext cx="6739138" cy="819797"/>
      </dsp:txXfrm>
    </dsp:sp>
    <dsp:sp modelId="{AA2029A9-878F-42BF-A694-5944B1AD983E}">
      <dsp:nvSpPr>
        <dsp:cNvPr id="0" name=""/>
        <dsp:cNvSpPr/>
      </dsp:nvSpPr>
      <dsp:spPr>
        <a:xfrm>
          <a:off x="71060" y="3133305"/>
          <a:ext cx="803325" cy="8033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661E35-6C55-4B51-BE17-D9D67599F310}">
      <dsp:nvSpPr>
        <dsp:cNvPr id="0" name=""/>
        <dsp:cNvSpPr/>
      </dsp:nvSpPr>
      <dsp:spPr>
        <a:xfrm>
          <a:off x="-5066297" y="-776158"/>
          <a:ext cx="6033472" cy="6033472"/>
        </a:xfrm>
        <a:prstGeom prst="blockArc">
          <a:avLst>
            <a:gd name="adj1" fmla="val 18900000"/>
            <a:gd name="adj2" fmla="val 2700000"/>
            <a:gd name="adj3" fmla="val 358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2EA9E0-CBE5-43E4-BB02-325D168626A4}">
      <dsp:nvSpPr>
        <dsp:cNvPr id="0" name=""/>
        <dsp:cNvSpPr/>
      </dsp:nvSpPr>
      <dsp:spPr>
        <a:xfrm>
          <a:off x="423085" y="185752"/>
          <a:ext cx="11416631" cy="74878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4757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b="0" i="1" kern="1200" noProof="0" dirty="0"/>
            <a:t>розробка та запровадження бази даних здобувачів освіти, електронного вступу в заклади вищої освіти, електронних підручників і щоденників</a:t>
          </a:r>
        </a:p>
      </dsp:txBody>
      <dsp:txXfrm>
        <a:off x="423085" y="185752"/>
        <a:ext cx="11416631" cy="748782"/>
      </dsp:txXfrm>
    </dsp:sp>
    <dsp:sp modelId="{27878C57-BBF6-4C22-88FA-1C3D4933722D}">
      <dsp:nvSpPr>
        <dsp:cNvPr id="0" name=""/>
        <dsp:cNvSpPr/>
      </dsp:nvSpPr>
      <dsp:spPr>
        <a:xfrm>
          <a:off x="72883" y="209942"/>
          <a:ext cx="700404" cy="7004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D2F74AD-5B6A-4346-8349-090AC68FEE9A}">
      <dsp:nvSpPr>
        <dsp:cNvPr id="0" name=""/>
        <dsp:cNvSpPr/>
      </dsp:nvSpPr>
      <dsp:spPr>
        <a:xfrm>
          <a:off x="824597" y="1025969"/>
          <a:ext cx="11015119" cy="748782"/>
        </a:xfrm>
        <a:prstGeom prst="rect">
          <a:avLst/>
        </a:prstGeom>
        <a:solidFill>
          <a:srgbClr val="7030A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4757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b="0" i="1" kern="1200" noProof="0" dirty="0"/>
            <a:t>електронних реєстрів медичних працівників, лікарських засобів, установ; електронної медичної картки пацієнта та електронного рецепту</a:t>
          </a:r>
        </a:p>
      </dsp:txBody>
      <dsp:txXfrm>
        <a:off x="824597" y="1025969"/>
        <a:ext cx="11015119" cy="748782"/>
      </dsp:txXfrm>
    </dsp:sp>
    <dsp:sp modelId="{E63EBB38-5984-4F74-98F1-254621592311}">
      <dsp:nvSpPr>
        <dsp:cNvPr id="0" name=""/>
        <dsp:cNvSpPr/>
      </dsp:nvSpPr>
      <dsp:spPr>
        <a:xfrm>
          <a:off x="474395" y="1050158"/>
          <a:ext cx="700404" cy="7004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6297F79-2755-4E7F-87B4-88629DD167EF}">
      <dsp:nvSpPr>
        <dsp:cNvPr id="0" name=""/>
        <dsp:cNvSpPr/>
      </dsp:nvSpPr>
      <dsp:spPr>
        <a:xfrm>
          <a:off x="947829" y="1866186"/>
          <a:ext cx="10891887" cy="74878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4757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b="0" i="1" kern="1200" noProof="0" dirty="0">
              <a:solidFill>
                <a:srgbClr val="002060"/>
              </a:solidFill>
            </a:rPr>
            <a:t>електронного екологічного моніторингу; </a:t>
          </a:r>
        </a:p>
      </dsp:txBody>
      <dsp:txXfrm>
        <a:off x="947829" y="1866186"/>
        <a:ext cx="10891887" cy="748782"/>
      </dsp:txXfrm>
    </dsp:sp>
    <dsp:sp modelId="{D13D7DA6-9D1E-4150-A6AE-C6ABC36166D5}">
      <dsp:nvSpPr>
        <dsp:cNvPr id="0" name=""/>
        <dsp:cNvSpPr/>
      </dsp:nvSpPr>
      <dsp:spPr>
        <a:xfrm>
          <a:off x="597626" y="1890375"/>
          <a:ext cx="700404" cy="7004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7A966C-ADE1-481C-9602-29D743F1F5D5}">
      <dsp:nvSpPr>
        <dsp:cNvPr id="0" name=""/>
        <dsp:cNvSpPr/>
      </dsp:nvSpPr>
      <dsp:spPr>
        <a:xfrm>
          <a:off x="824597" y="2706402"/>
          <a:ext cx="11015119" cy="74878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4757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b="0" i="1" kern="1200" noProof="0" dirty="0"/>
            <a:t>електронного кабінету платника податків;</a:t>
          </a:r>
        </a:p>
      </dsp:txBody>
      <dsp:txXfrm>
        <a:off x="824597" y="2706402"/>
        <a:ext cx="11015119" cy="748782"/>
      </dsp:txXfrm>
    </dsp:sp>
    <dsp:sp modelId="{AA2029A9-878F-42BF-A694-5944B1AD983E}">
      <dsp:nvSpPr>
        <dsp:cNvPr id="0" name=""/>
        <dsp:cNvSpPr/>
      </dsp:nvSpPr>
      <dsp:spPr>
        <a:xfrm>
          <a:off x="474395" y="2730591"/>
          <a:ext cx="700404" cy="7004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5E9348-9280-4796-BDCC-B84F04B5A654}">
      <dsp:nvSpPr>
        <dsp:cNvPr id="0" name=""/>
        <dsp:cNvSpPr/>
      </dsp:nvSpPr>
      <dsp:spPr>
        <a:xfrm>
          <a:off x="423085" y="3546619"/>
          <a:ext cx="11416631" cy="748782"/>
        </a:xfrm>
        <a:prstGeom prst="rect">
          <a:avLst/>
        </a:prstGeom>
        <a:solidFill>
          <a:srgbClr val="008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4757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b="0" i="1" kern="1200" noProof="0" dirty="0">
              <a:solidFill>
                <a:srgbClr val="FFFFFF"/>
              </a:solidFill>
            </a:rPr>
            <a:t>електронного проїзного квитка, системи проведення виборчого процесу в електронній формі тощо</a:t>
          </a:r>
          <a:endParaRPr lang="uk-UA" sz="2100" b="0" i="1" kern="1200" noProof="0" dirty="0"/>
        </a:p>
      </dsp:txBody>
      <dsp:txXfrm>
        <a:off x="423085" y="3546619"/>
        <a:ext cx="11416631" cy="748782"/>
      </dsp:txXfrm>
    </dsp:sp>
    <dsp:sp modelId="{0589A8B4-BF53-4D85-9C3C-5A5EA39FC1AC}">
      <dsp:nvSpPr>
        <dsp:cNvPr id="0" name=""/>
        <dsp:cNvSpPr/>
      </dsp:nvSpPr>
      <dsp:spPr>
        <a:xfrm>
          <a:off x="72883" y="3570808"/>
          <a:ext cx="700404" cy="7004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661E35-6C55-4B51-BE17-D9D67599F310}">
      <dsp:nvSpPr>
        <dsp:cNvPr id="0" name=""/>
        <dsp:cNvSpPr/>
      </dsp:nvSpPr>
      <dsp:spPr>
        <a:xfrm>
          <a:off x="-4540559" y="-696232"/>
          <a:ext cx="5408934" cy="5408934"/>
        </a:xfrm>
        <a:prstGeom prst="blockArc">
          <a:avLst>
            <a:gd name="adj1" fmla="val 18900000"/>
            <a:gd name="adj2" fmla="val 2700000"/>
            <a:gd name="adj3" fmla="val 399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2EA9E0-CBE5-43E4-BB02-325D168626A4}">
      <dsp:nvSpPr>
        <dsp:cNvPr id="0" name=""/>
        <dsp:cNvSpPr/>
      </dsp:nvSpPr>
      <dsp:spPr>
        <a:xfrm>
          <a:off x="454852" y="215898"/>
          <a:ext cx="6240005" cy="80366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0453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i="1" kern="1200" noProof="0" dirty="0"/>
            <a:t>захищеності </a:t>
          </a:r>
          <a:r>
            <a:rPr lang="uk-UA" sz="2000" i="1" kern="1200" noProof="0" dirty="0" err="1"/>
            <a:t>життєво</a:t>
          </a:r>
          <a:r>
            <a:rPr lang="uk-UA" sz="2000" i="1" kern="1200" noProof="0" dirty="0"/>
            <a:t> важливих інтересів особистості, суспільства і держави,</a:t>
          </a:r>
        </a:p>
      </dsp:txBody>
      <dsp:txXfrm>
        <a:off x="454852" y="215898"/>
        <a:ext cx="6240005" cy="803669"/>
      </dsp:txXfrm>
    </dsp:sp>
    <dsp:sp modelId="{27878C57-BBF6-4C22-88FA-1C3D4933722D}">
      <dsp:nvSpPr>
        <dsp:cNvPr id="0" name=""/>
        <dsp:cNvSpPr/>
      </dsp:nvSpPr>
      <dsp:spPr>
        <a:xfrm>
          <a:off x="68668" y="231549"/>
          <a:ext cx="772366" cy="7723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D2F74AD-5B6A-4346-8349-090AC68FEE9A}">
      <dsp:nvSpPr>
        <dsp:cNvPr id="0" name=""/>
        <dsp:cNvSpPr/>
      </dsp:nvSpPr>
      <dsp:spPr>
        <a:xfrm>
          <a:off x="809104" y="1142899"/>
          <a:ext cx="5885753" cy="803669"/>
        </a:xfrm>
        <a:prstGeom prst="rect">
          <a:avLst/>
        </a:prstGeom>
        <a:solidFill>
          <a:srgbClr val="7030A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0453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i="1" kern="1200" noProof="0" dirty="0"/>
            <a:t>зведення до мінімуму неповноти, невчасності й недостовірності інформації,</a:t>
          </a:r>
        </a:p>
      </dsp:txBody>
      <dsp:txXfrm>
        <a:off x="809104" y="1142899"/>
        <a:ext cx="5885753" cy="803669"/>
      </dsp:txXfrm>
    </dsp:sp>
    <dsp:sp modelId="{E63EBB38-5984-4F74-98F1-254621592311}">
      <dsp:nvSpPr>
        <dsp:cNvPr id="0" name=""/>
        <dsp:cNvSpPr/>
      </dsp:nvSpPr>
      <dsp:spPr>
        <a:xfrm>
          <a:off x="422921" y="1158550"/>
          <a:ext cx="772366" cy="7723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6297F79-2755-4E7F-87B4-88629DD167EF}">
      <dsp:nvSpPr>
        <dsp:cNvPr id="0" name=""/>
        <dsp:cNvSpPr/>
      </dsp:nvSpPr>
      <dsp:spPr>
        <a:xfrm>
          <a:off x="809104" y="2069900"/>
          <a:ext cx="5885753" cy="80366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0453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i="1" kern="1200" noProof="0" dirty="0">
              <a:solidFill>
                <a:srgbClr val="002060"/>
              </a:solidFill>
            </a:rPr>
            <a:t>негативного інформаційного впливу,</a:t>
          </a:r>
        </a:p>
      </dsp:txBody>
      <dsp:txXfrm>
        <a:off x="809104" y="2069900"/>
        <a:ext cx="5885753" cy="803669"/>
      </dsp:txXfrm>
    </dsp:sp>
    <dsp:sp modelId="{D13D7DA6-9D1E-4150-A6AE-C6ABC36166D5}">
      <dsp:nvSpPr>
        <dsp:cNvPr id="0" name=""/>
        <dsp:cNvSpPr/>
      </dsp:nvSpPr>
      <dsp:spPr>
        <a:xfrm>
          <a:off x="422921" y="2085551"/>
          <a:ext cx="772366" cy="7723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7A966C-ADE1-481C-9602-29D743F1F5D5}">
      <dsp:nvSpPr>
        <dsp:cNvPr id="0" name=""/>
        <dsp:cNvSpPr/>
      </dsp:nvSpPr>
      <dsp:spPr>
        <a:xfrm>
          <a:off x="454852" y="2996901"/>
          <a:ext cx="6240005" cy="80366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0453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i="1" kern="1200" noProof="0" dirty="0"/>
            <a:t>негативних наслідків функціонування інформаційних технологій.</a:t>
          </a:r>
        </a:p>
      </dsp:txBody>
      <dsp:txXfrm>
        <a:off x="454852" y="2996901"/>
        <a:ext cx="6240005" cy="803669"/>
      </dsp:txXfrm>
    </dsp:sp>
    <dsp:sp modelId="{AA2029A9-878F-42BF-A694-5944B1AD983E}">
      <dsp:nvSpPr>
        <dsp:cNvPr id="0" name=""/>
        <dsp:cNvSpPr/>
      </dsp:nvSpPr>
      <dsp:spPr>
        <a:xfrm>
          <a:off x="68668" y="3012552"/>
          <a:ext cx="772366" cy="7723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hyperlink" Target="http://teach-inf.at.ua/" TargetMode="External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8F7B198C-4D93-4D54-AE95-CB8EC82A86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0"/>
          <a:stretch/>
        </p:blipFill>
        <p:spPr>
          <a:xfrm>
            <a:off x="0" y="0"/>
            <a:ext cx="4752896" cy="3795965"/>
          </a:xfrm>
          <a:prstGeom prst="rect">
            <a:avLst/>
          </a:prstGeom>
        </p:spPr>
      </p:pic>
      <p:sp>
        <p:nvSpPr>
          <p:cNvPr id="9" name="Rectangle 24"/>
          <p:cNvSpPr>
            <a:spLocks noChangeArrowheads="1"/>
          </p:cNvSpPr>
          <p:nvPr userDrawn="1"/>
        </p:nvSpPr>
        <p:spPr bwMode="auto">
          <a:xfrm>
            <a:off x="0" y="3527436"/>
            <a:ext cx="12192000" cy="335756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484" y="6021300"/>
            <a:ext cx="5699686" cy="991249"/>
          </a:xfrm>
          <a:prstGeom prst="rect">
            <a:avLst/>
          </a:prstGeom>
        </p:spPr>
      </p:pic>
      <p:sp>
        <p:nvSpPr>
          <p:cNvPr id="11" name="Rectangle 17"/>
          <p:cNvSpPr>
            <a:spLocks noChangeArrowheads="1"/>
          </p:cNvSpPr>
          <p:nvPr userDrawn="1"/>
        </p:nvSpPr>
        <p:spPr bwMode="gray">
          <a:xfrm>
            <a:off x="0" y="3141663"/>
            <a:ext cx="12192000" cy="431800"/>
          </a:xfrm>
          <a:prstGeom prst="rect">
            <a:avLst/>
          </a:prstGeom>
          <a:solidFill>
            <a:srgbClr val="19426B"/>
          </a:solidFill>
          <a:ln w="9525">
            <a:solidFill>
              <a:srgbClr val="19426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3" name="Oval 25"/>
          <p:cNvSpPr>
            <a:spLocks noChangeArrowheads="1"/>
          </p:cNvSpPr>
          <p:nvPr userDrawn="1"/>
        </p:nvSpPr>
        <p:spPr bwMode="ltGray">
          <a:xfrm>
            <a:off x="1258888" y="4508512"/>
            <a:ext cx="4248150" cy="1800225"/>
          </a:xfrm>
          <a:prstGeom prst="ellipse">
            <a:avLst/>
          </a:prstGeom>
          <a:gradFill rotWithShape="1">
            <a:gsLst>
              <a:gs pos="0">
                <a:srgbClr val="398AC7"/>
              </a:gs>
              <a:gs pos="100000">
                <a:srgbClr val="398AC7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4" name="Rectangle 4"/>
          <p:cNvSpPr txBox="1">
            <a:spLocks noChangeArrowheads="1"/>
          </p:cNvSpPr>
          <p:nvPr userDrawn="1"/>
        </p:nvSpPr>
        <p:spPr bwMode="auto">
          <a:xfrm>
            <a:off x="457200" y="6486536"/>
            <a:ext cx="2133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l" defTabSz="914400" rtl="0" eaLnBrk="1" latinLnBrk="0" hangingPunct="1"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Rectangle 5"/>
          <p:cNvSpPr txBox="1">
            <a:spLocks noChangeArrowheads="1"/>
          </p:cNvSpPr>
          <p:nvPr userDrawn="1"/>
        </p:nvSpPr>
        <p:spPr>
          <a:xfrm>
            <a:off x="3124200" y="6486536"/>
            <a:ext cx="2895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ctr" defTabSz="914400" rtl="0" eaLnBrk="1" latinLnBrk="0" hangingPunct="1">
              <a:defRPr sz="1200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Oval 18"/>
          <p:cNvSpPr>
            <a:spLocks noChangeArrowheads="1"/>
          </p:cNvSpPr>
          <p:nvPr userDrawn="1"/>
        </p:nvSpPr>
        <p:spPr bwMode="gray">
          <a:xfrm>
            <a:off x="276225" y="1255713"/>
            <a:ext cx="4656138" cy="4837112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172739" dir="3238358" algn="ctr" rotWithShape="0">
              <a:srgbClr val="19426B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7" name="Freeform 21" descr="2"/>
          <p:cNvSpPr>
            <a:spLocks/>
          </p:cNvSpPr>
          <p:nvPr userDrawn="1"/>
        </p:nvSpPr>
        <p:spPr bwMode="gray">
          <a:xfrm>
            <a:off x="376245" y="2147896"/>
            <a:ext cx="2103437" cy="3032125"/>
          </a:xfrm>
          <a:custGeom>
            <a:avLst/>
            <a:gdLst>
              <a:gd name="T0" fmla="*/ 1325 w 1325"/>
              <a:gd name="T1" fmla="*/ 960 h 1910"/>
              <a:gd name="T2" fmla="*/ 414 w 1325"/>
              <a:gd name="T3" fmla="*/ 0 h 1910"/>
              <a:gd name="T4" fmla="*/ 27 w 1325"/>
              <a:gd name="T5" fmla="*/ 1014 h 1910"/>
              <a:gd name="T6" fmla="*/ 402 w 1325"/>
              <a:gd name="T7" fmla="*/ 1910 h 1910"/>
              <a:gd name="T8" fmla="*/ 1325 w 1325"/>
              <a:gd name="T9" fmla="*/ 960 h 1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5" h="1910">
                <a:moveTo>
                  <a:pt x="1325" y="960"/>
                </a:moveTo>
                <a:lnTo>
                  <a:pt x="414" y="0"/>
                </a:lnTo>
                <a:cubicBezTo>
                  <a:pt x="238" y="162"/>
                  <a:pt x="0" y="570"/>
                  <a:pt x="27" y="1014"/>
                </a:cubicBezTo>
                <a:cubicBezTo>
                  <a:pt x="53" y="1458"/>
                  <a:pt x="233" y="1748"/>
                  <a:pt x="402" y="1910"/>
                </a:cubicBezTo>
                <a:lnTo>
                  <a:pt x="1325" y="960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76200" cmpd="sng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8" name="Freeform 19" descr="4"/>
          <p:cNvSpPr>
            <a:spLocks/>
          </p:cNvSpPr>
          <p:nvPr userDrawn="1"/>
        </p:nvSpPr>
        <p:spPr bwMode="gray">
          <a:xfrm>
            <a:off x="2625727" y="2119317"/>
            <a:ext cx="2139950" cy="3116263"/>
          </a:xfrm>
          <a:custGeom>
            <a:avLst/>
            <a:gdLst>
              <a:gd name="T0" fmla="*/ 951 w 1348"/>
              <a:gd name="T1" fmla="*/ 1963 h 1963"/>
              <a:gd name="T2" fmla="*/ 1338 w 1348"/>
              <a:gd name="T3" fmla="*/ 977 h 1963"/>
              <a:gd name="T4" fmla="*/ 905 w 1348"/>
              <a:gd name="T5" fmla="*/ 0 h 1963"/>
              <a:gd name="T6" fmla="*/ 0 w 1348"/>
              <a:gd name="T7" fmla="*/ 987 h 1963"/>
              <a:gd name="T8" fmla="*/ 951 w 1348"/>
              <a:gd name="T9" fmla="*/ 1963 h 1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8" h="1963">
                <a:moveTo>
                  <a:pt x="951" y="1963"/>
                </a:moveTo>
                <a:cubicBezTo>
                  <a:pt x="1244" y="1689"/>
                  <a:pt x="1348" y="1323"/>
                  <a:pt x="1338" y="977"/>
                </a:cubicBezTo>
                <a:cubicBezTo>
                  <a:pt x="1329" y="629"/>
                  <a:pt x="1132" y="226"/>
                  <a:pt x="905" y="0"/>
                </a:cubicBezTo>
                <a:lnTo>
                  <a:pt x="0" y="987"/>
                </a:lnTo>
                <a:lnTo>
                  <a:pt x="951" y="1963"/>
                </a:ln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9" name="Freeform 20" descr="1"/>
          <p:cNvSpPr>
            <a:spLocks/>
          </p:cNvSpPr>
          <p:nvPr userDrawn="1"/>
        </p:nvSpPr>
        <p:spPr bwMode="gray">
          <a:xfrm>
            <a:off x="1130307" y="1416060"/>
            <a:ext cx="2873375" cy="2182813"/>
          </a:xfrm>
          <a:custGeom>
            <a:avLst/>
            <a:gdLst>
              <a:gd name="T0" fmla="*/ 905 w 1810"/>
              <a:gd name="T1" fmla="*/ 1375 h 1375"/>
              <a:gd name="T2" fmla="*/ 1810 w 1810"/>
              <a:gd name="T3" fmla="*/ 395 h 1375"/>
              <a:gd name="T4" fmla="*/ 876 w 1810"/>
              <a:gd name="T5" fmla="*/ 24 h 1375"/>
              <a:gd name="T6" fmla="*/ 0 w 1810"/>
              <a:gd name="T7" fmla="*/ 396 h 1375"/>
              <a:gd name="T8" fmla="*/ 905 w 1810"/>
              <a:gd name="T9" fmla="*/ 1375 h 1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10" h="1375">
                <a:moveTo>
                  <a:pt x="905" y="1375"/>
                </a:moveTo>
                <a:lnTo>
                  <a:pt x="1810" y="395"/>
                </a:lnTo>
                <a:cubicBezTo>
                  <a:pt x="1612" y="176"/>
                  <a:pt x="1300" y="0"/>
                  <a:pt x="876" y="24"/>
                </a:cubicBezTo>
                <a:cubicBezTo>
                  <a:pt x="452" y="48"/>
                  <a:pt x="252" y="149"/>
                  <a:pt x="0" y="396"/>
                </a:cubicBezTo>
                <a:lnTo>
                  <a:pt x="905" y="1375"/>
                </a:ln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0" name="Freeform 22" descr="55282"/>
          <p:cNvSpPr>
            <a:spLocks/>
          </p:cNvSpPr>
          <p:nvPr userDrawn="1"/>
        </p:nvSpPr>
        <p:spPr bwMode="gray">
          <a:xfrm>
            <a:off x="1085855" y="3730636"/>
            <a:ext cx="2962275" cy="2219325"/>
          </a:xfrm>
          <a:custGeom>
            <a:avLst/>
            <a:gdLst>
              <a:gd name="T0" fmla="*/ 927 w 1866"/>
              <a:gd name="T1" fmla="*/ 0 h 1398"/>
              <a:gd name="T2" fmla="*/ 0 w 1866"/>
              <a:gd name="T3" fmla="*/ 975 h 1398"/>
              <a:gd name="T4" fmla="*/ 996 w 1866"/>
              <a:gd name="T5" fmla="*/ 1387 h 1398"/>
              <a:gd name="T6" fmla="*/ 1866 w 1866"/>
              <a:gd name="T7" fmla="*/ 996 h 1398"/>
              <a:gd name="T8" fmla="*/ 927 w 1866"/>
              <a:gd name="T9" fmla="*/ 0 h 1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66" h="1398">
                <a:moveTo>
                  <a:pt x="927" y="0"/>
                </a:moveTo>
                <a:lnTo>
                  <a:pt x="0" y="975"/>
                </a:lnTo>
                <a:cubicBezTo>
                  <a:pt x="203" y="1204"/>
                  <a:pt x="607" y="1398"/>
                  <a:pt x="996" y="1387"/>
                </a:cubicBezTo>
                <a:cubicBezTo>
                  <a:pt x="1385" y="1375"/>
                  <a:pt x="1707" y="1159"/>
                  <a:pt x="1866" y="996"/>
                </a:cubicBezTo>
                <a:lnTo>
                  <a:pt x="927" y="0"/>
                </a:lnTo>
                <a:close/>
              </a:path>
            </a:pathLst>
          </a:cu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1" name="Oval 23"/>
          <p:cNvSpPr>
            <a:spLocks noChangeArrowheads="1"/>
          </p:cNvSpPr>
          <p:nvPr userDrawn="1"/>
        </p:nvSpPr>
        <p:spPr bwMode="gray">
          <a:xfrm>
            <a:off x="1806578" y="2954337"/>
            <a:ext cx="1655763" cy="165576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33713" y="2855732"/>
            <a:ext cx="244102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1500" b="1" i="1" dirty="0">
                <a:solidFill>
                  <a:srgbClr val="002060"/>
                </a:solidFill>
                <a:latin typeface="Arial" panose="020B0604020202020204" pitchFamily="34" charset="0"/>
              </a:rPr>
              <a:t>1</a:t>
            </a:r>
            <a:r>
              <a:rPr lang="uk-UA" sz="11500" b="1" i="1" dirty="0">
                <a:solidFill>
                  <a:srgbClr val="002060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25" name="Заголовок 1"/>
          <p:cNvSpPr>
            <a:spLocks noGrp="1"/>
          </p:cNvSpPr>
          <p:nvPr>
            <p:ph type="ctrTitle"/>
          </p:nvPr>
        </p:nvSpPr>
        <p:spPr>
          <a:xfrm>
            <a:off x="4847770" y="584394"/>
            <a:ext cx="7151587" cy="1801607"/>
          </a:xfrm>
        </p:spPr>
        <p:txBody>
          <a:bodyPr anchor="ctr">
            <a:normAutofit/>
          </a:bodyPr>
          <a:lstStyle>
            <a:lvl1pPr algn="r">
              <a:defRPr kumimoji="0" lang="uk-UA" sz="4400" b="1" i="0" u="none" strike="noStrike" kern="1200" cap="none" spc="0" normalizeH="0" baseline="0" dirty="0">
                <a:ln>
                  <a:noFill/>
                </a:ln>
                <a:solidFill>
                  <a:srgbClr val="19426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/>
                <a:ea typeface="+mj-ea"/>
                <a:cs typeface="+mj-cs"/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26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032382" y="3184362"/>
            <a:ext cx="7138989" cy="40341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uk-UA" sz="16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marR="0" lvl="0" indent="0" algn="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BBC00"/>
              </a:buClr>
              <a:buSzTx/>
              <a:buFont typeface="Wingdings" panose="05000000000000000000" pitchFamily="2" charset="2"/>
              <a:buNone/>
              <a:tabLst/>
            </a:pPr>
            <a:r>
              <a:rPr lang="uk-UA" dirty="0"/>
              <a:t>Зразок підзаголовка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4506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09.10.2018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969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09.10.2018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332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gray"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white"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9" name="Group 17"/>
          <p:cNvGrpSpPr>
            <a:grpSpLocks/>
          </p:cNvGrpSpPr>
          <p:nvPr userDrawn="1"/>
        </p:nvGrpSpPr>
        <p:grpSpPr bwMode="auto">
          <a:xfrm>
            <a:off x="10287570" y="188919"/>
            <a:ext cx="1665288" cy="1512887"/>
            <a:chOff x="4604" y="119"/>
            <a:chExt cx="1049" cy="953"/>
          </a:xfrm>
        </p:grpSpPr>
        <p:sp>
          <p:nvSpPr>
            <p:cNvPr id="10" name="Oval 18"/>
            <p:cNvSpPr>
              <a:spLocks noChangeArrowheads="1"/>
            </p:cNvSpPr>
            <p:nvPr userDrawn="1"/>
          </p:nvSpPr>
          <p:spPr bwMode="gray">
            <a:xfrm>
              <a:off x="4921" y="845"/>
              <a:ext cx="732" cy="227"/>
            </a:xfrm>
            <a:prstGeom prst="ellipse">
              <a:avLst/>
            </a:prstGeom>
            <a:gradFill rotWithShape="1">
              <a:gsLst>
                <a:gs pos="0">
                  <a:srgbClr val="19426B"/>
                </a:gs>
                <a:gs pos="100000">
                  <a:srgbClr val="19426B">
                    <a:gamma/>
                    <a:tint val="0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Oval 19"/>
            <p:cNvSpPr>
              <a:spLocks noChangeArrowheads="1"/>
            </p:cNvSpPr>
            <p:nvPr userDrawn="1"/>
          </p:nvSpPr>
          <p:spPr bwMode="gray">
            <a:xfrm>
              <a:off x="4604" y="119"/>
              <a:ext cx="932" cy="9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63500" dir="2212194" algn="ctr" rotWithShape="0">
                <a:srgbClr val="19426B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Freeform 20" descr="4"/>
            <p:cNvSpPr>
              <a:spLocks/>
            </p:cNvSpPr>
            <p:nvPr userDrawn="1"/>
          </p:nvSpPr>
          <p:spPr bwMode="gray">
            <a:xfrm>
              <a:off x="5077" y="281"/>
              <a:ext cx="426" cy="588"/>
            </a:xfrm>
            <a:custGeom>
              <a:avLst/>
              <a:gdLst>
                <a:gd name="T0" fmla="*/ 951 w 1348"/>
                <a:gd name="T1" fmla="*/ 1963 h 1963"/>
                <a:gd name="T2" fmla="*/ 1338 w 1348"/>
                <a:gd name="T3" fmla="*/ 977 h 1963"/>
                <a:gd name="T4" fmla="*/ 905 w 1348"/>
                <a:gd name="T5" fmla="*/ 0 h 1963"/>
                <a:gd name="T6" fmla="*/ 0 w 1348"/>
                <a:gd name="T7" fmla="*/ 987 h 1963"/>
                <a:gd name="T8" fmla="*/ 951 w 1348"/>
                <a:gd name="T9" fmla="*/ 196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8" h="1963">
                  <a:moveTo>
                    <a:pt x="951" y="1963"/>
                  </a:moveTo>
                  <a:cubicBezTo>
                    <a:pt x="1244" y="1689"/>
                    <a:pt x="1348" y="1323"/>
                    <a:pt x="1338" y="977"/>
                  </a:cubicBezTo>
                  <a:cubicBezTo>
                    <a:pt x="1329" y="629"/>
                    <a:pt x="1132" y="226"/>
                    <a:pt x="905" y="0"/>
                  </a:cubicBezTo>
                  <a:lnTo>
                    <a:pt x="0" y="987"/>
                  </a:lnTo>
                  <a:lnTo>
                    <a:pt x="951" y="1963"/>
                  </a:lnTo>
                  <a:close/>
                </a:path>
              </a:pathLst>
            </a:cu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Freeform 21" descr="1"/>
            <p:cNvSpPr>
              <a:spLocks/>
            </p:cNvSpPr>
            <p:nvPr userDrawn="1"/>
          </p:nvSpPr>
          <p:spPr bwMode="gray">
            <a:xfrm>
              <a:off x="4779" y="144"/>
              <a:ext cx="572" cy="416"/>
            </a:xfrm>
            <a:custGeom>
              <a:avLst/>
              <a:gdLst>
                <a:gd name="T0" fmla="*/ 905 w 1810"/>
                <a:gd name="T1" fmla="*/ 1388 h 1388"/>
                <a:gd name="T2" fmla="*/ 1810 w 1810"/>
                <a:gd name="T3" fmla="*/ 408 h 1388"/>
                <a:gd name="T4" fmla="*/ 874 w 1810"/>
                <a:gd name="T5" fmla="*/ 40 h 1388"/>
                <a:gd name="T6" fmla="*/ 0 w 1810"/>
                <a:gd name="T7" fmla="*/ 409 h 1388"/>
                <a:gd name="T8" fmla="*/ 905 w 1810"/>
                <a:gd name="T9" fmla="*/ 1388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0" h="1388">
                  <a:moveTo>
                    <a:pt x="905" y="1388"/>
                  </a:moveTo>
                  <a:lnTo>
                    <a:pt x="1810" y="408"/>
                  </a:lnTo>
                  <a:cubicBezTo>
                    <a:pt x="1612" y="189"/>
                    <a:pt x="1272" y="0"/>
                    <a:pt x="874" y="40"/>
                  </a:cubicBezTo>
                  <a:cubicBezTo>
                    <a:pt x="541" y="52"/>
                    <a:pt x="252" y="162"/>
                    <a:pt x="0" y="409"/>
                  </a:cubicBezTo>
                  <a:lnTo>
                    <a:pt x="905" y="1388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4" name="Freeform 22" descr="2"/>
            <p:cNvSpPr>
              <a:spLocks/>
            </p:cNvSpPr>
            <p:nvPr userDrawn="1"/>
          </p:nvSpPr>
          <p:spPr bwMode="gray">
            <a:xfrm>
              <a:off x="4629" y="286"/>
              <a:ext cx="419" cy="572"/>
            </a:xfrm>
            <a:custGeom>
              <a:avLst/>
              <a:gdLst>
                <a:gd name="T0" fmla="*/ 1325 w 1325"/>
                <a:gd name="T1" fmla="*/ 960 h 1910"/>
                <a:gd name="T2" fmla="*/ 414 w 1325"/>
                <a:gd name="T3" fmla="*/ 0 h 1910"/>
                <a:gd name="T4" fmla="*/ 27 w 1325"/>
                <a:gd name="T5" fmla="*/ 1014 h 1910"/>
                <a:gd name="T6" fmla="*/ 402 w 1325"/>
                <a:gd name="T7" fmla="*/ 1910 h 1910"/>
                <a:gd name="T8" fmla="*/ 1325 w 1325"/>
                <a:gd name="T9" fmla="*/ 96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1910">
                  <a:moveTo>
                    <a:pt x="1325" y="960"/>
                  </a:moveTo>
                  <a:lnTo>
                    <a:pt x="414" y="0"/>
                  </a:lnTo>
                  <a:cubicBezTo>
                    <a:pt x="238" y="162"/>
                    <a:pt x="0" y="570"/>
                    <a:pt x="27" y="1014"/>
                  </a:cubicBezTo>
                  <a:cubicBezTo>
                    <a:pt x="53" y="1458"/>
                    <a:pt x="233" y="1748"/>
                    <a:pt x="402" y="1910"/>
                  </a:cubicBezTo>
                  <a:lnTo>
                    <a:pt x="1325" y="960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Freeform 23" descr="55282"/>
            <p:cNvSpPr>
              <a:spLocks/>
            </p:cNvSpPr>
            <p:nvPr userDrawn="1"/>
          </p:nvSpPr>
          <p:spPr bwMode="gray">
            <a:xfrm>
              <a:off x="4770" y="585"/>
              <a:ext cx="590" cy="418"/>
            </a:xfrm>
            <a:custGeom>
              <a:avLst/>
              <a:gdLst>
                <a:gd name="T0" fmla="*/ 927 w 1866"/>
                <a:gd name="T1" fmla="*/ 0 h 1398"/>
                <a:gd name="T2" fmla="*/ 0 w 1866"/>
                <a:gd name="T3" fmla="*/ 975 h 1398"/>
                <a:gd name="T4" fmla="*/ 996 w 1866"/>
                <a:gd name="T5" fmla="*/ 1387 h 1398"/>
                <a:gd name="T6" fmla="*/ 1866 w 1866"/>
                <a:gd name="T7" fmla="*/ 996 h 1398"/>
                <a:gd name="T8" fmla="*/ 927 w 1866"/>
                <a:gd name="T9" fmla="*/ 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6" h="1398">
                  <a:moveTo>
                    <a:pt x="927" y="0"/>
                  </a:moveTo>
                  <a:lnTo>
                    <a:pt x="0" y="975"/>
                  </a:lnTo>
                  <a:cubicBezTo>
                    <a:pt x="203" y="1204"/>
                    <a:pt x="607" y="1398"/>
                    <a:pt x="996" y="1387"/>
                  </a:cubicBezTo>
                  <a:cubicBezTo>
                    <a:pt x="1385" y="1375"/>
                    <a:pt x="1707" y="1159"/>
                    <a:pt x="1866" y="996"/>
                  </a:cubicBezTo>
                  <a:lnTo>
                    <a:pt x="927" y="0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" name="Oval 24"/>
            <p:cNvSpPr>
              <a:spLocks noChangeArrowheads="1"/>
            </p:cNvSpPr>
            <p:nvPr userDrawn="1"/>
          </p:nvSpPr>
          <p:spPr bwMode="gray">
            <a:xfrm>
              <a:off x="4914" y="438"/>
              <a:ext cx="329" cy="3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 userDrawn="1"/>
        </p:nvSpPr>
        <p:spPr>
          <a:xfrm>
            <a:off x="10647763" y="593038"/>
            <a:ext cx="9486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i="1" spc="-400" baseline="0" dirty="0">
                <a:solidFill>
                  <a:srgbClr val="19426B"/>
                </a:solidFill>
                <a:latin typeface="Arial" panose="020B0604020202020204" pitchFamily="34" charset="0"/>
              </a:rPr>
              <a:t>1</a:t>
            </a:r>
            <a:r>
              <a:rPr lang="uk-UA" sz="4000" b="1" i="1" spc="-400" baseline="0" dirty="0">
                <a:solidFill>
                  <a:srgbClr val="19426B"/>
                </a:solidFill>
                <a:latin typeface="Arial" panose="020B0604020202020204" pitchFamily="34" charset="0"/>
              </a:rPr>
              <a:t>0</a:t>
            </a:r>
          </a:p>
        </p:txBody>
      </p:sp>
      <p:grpSp>
        <p:nvGrpSpPr>
          <p:cNvPr id="19" name="Групувати 18"/>
          <p:cNvGrpSpPr/>
          <p:nvPr userDrawn="1"/>
        </p:nvGrpSpPr>
        <p:grpSpPr>
          <a:xfrm>
            <a:off x="-15225" y="6529734"/>
            <a:ext cx="4680520" cy="328282"/>
            <a:chOff x="467544" y="6485698"/>
            <a:chExt cx="4680520" cy="328281"/>
          </a:xfrm>
        </p:grpSpPr>
        <p:pic>
          <p:nvPicPr>
            <p:cNvPr id="20" name="Picture 3" descr="E:\Робота\Вчитель Інформатики\~~~Сайт~~~\teach-inf.at.ua\FTP\krfb_6465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6296" y="6485698"/>
              <a:ext cx="321568" cy="321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67544" y="6506203"/>
              <a:ext cx="46805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i="1" dirty="0">
                  <a:solidFill>
                    <a:srgbClr val="19426B"/>
                  </a:solidFill>
                  <a:latin typeface="Verdana"/>
                </a:rPr>
                <a:t> </a:t>
              </a:r>
              <a:r>
                <a:rPr lang="uk-UA" sz="1400" i="1" dirty="0">
                  <a:solidFill>
                    <a:srgbClr val="19426B"/>
                  </a:solidFill>
                  <a:latin typeface="Verdana"/>
                </a:rPr>
                <a:t>        </a:t>
              </a:r>
              <a:r>
                <a:rPr lang="en-US" sz="1400" b="1" i="1" dirty="0">
                  <a:solidFill>
                    <a:srgbClr val="19426B"/>
                  </a:solidFill>
                  <a:latin typeface="Verdana"/>
                  <a:hlinkClick r:id="rId7" tooltip="Перейти на сайт"/>
                </a:rPr>
                <a:t/>
              </a:r>
              <a:endParaRPr lang="ru-RU" sz="1400" b="1" i="1" dirty="0">
                <a:solidFill>
                  <a:srgbClr val="19426B"/>
                </a:solidFill>
                <a:latin typeface="Verdana"/>
              </a:endParaRPr>
            </a:p>
          </p:txBody>
        </p:sp>
      </p:grp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>
              <a:defRPr kumimoji="0" lang="uk-UA" sz="3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lvl="0" fontAlgn="base">
              <a:lnSpc>
                <a:spcPct val="100000"/>
              </a:lnSpc>
              <a:spcAft>
                <a:spcPct val="0"/>
              </a:spcAft>
            </a:pPr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1739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09.10.2018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391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і області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09.10.2018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403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09.10.2018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997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09.10.2018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459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09.10.2018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038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09.10.2018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31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09.10.2018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89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E9269-1560-433C-88F4-3A78CD881B3D}" type="datetimeFigureOut">
              <a:rPr lang="uk-UA" smtClean="0"/>
              <a:t>09.10.2018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280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73.jpeg"/><Relationship Id="rId7" Type="http://schemas.openxmlformats.org/officeDocument/2006/relationships/diagramColors" Target="../diagrams/colors4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47771" y="657131"/>
            <a:ext cx="7137066" cy="1801607"/>
          </a:xfrm>
        </p:spPr>
        <p:txBody>
          <a:bodyPr>
            <a:noAutofit/>
          </a:bodyPr>
          <a:lstStyle/>
          <a:p>
            <a:r>
              <a:rPr lang="uk-UA" sz="4200" dirty="0"/>
              <a:t>Інтернет-маркетинг та інтернет-банкінг. Системи електронного урядування.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4294967295"/>
          </p:nvPr>
        </p:nvSpPr>
        <p:spPr>
          <a:xfrm>
            <a:off x="5032382" y="3184362"/>
            <a:ext cx="7138989" cy="403410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uk-UA" sz="1600" b="1" dirty="0">
                <a:solidFill>
                  <a:srgbClr val="FFFFFF"/>
                </a:solidFill>
              </a:rPr>
              <a:t>За навчальною програмою 2018 року</a:t>
            </a:r>
          </a:p>
        </p:txBody>
      </p:sp>
      <p:sp>
        <p:nvSpPr>
          <p:cNvPr id="6" name="Округлена прямокутна виноска 5"/>
          <p:cNvSpPr/>
          <p:nvPr/>
        </p:nvSpPr>
        <p:spPr>
          <a:xfrm>
            <a:off x="126612" y="6175807"/>
            <a:ext cx="2448272" cy="619472"/>
          </a:xfrm>
          <a:prstGeom prst="wedgeRoundRectCallout">
            <a:avLst>
              <a:gd name="adj1" fmla="val 367"/>
              <a:gd name="adj2" fmla="val 4986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Урок 5</a:t>
            </a:r>
          </a:p>
        </p:txBody>
      </p:sp>
      <p:pic>
        <p:nvPicPr>
          <p:cNvPr id="7" name="Picture 2" descr="about, i, information icon">
            <a:extLst>
              <a:ext uri="{FF2B5EF4-FFF2-40B4-BE49-F238E27FC236}">
                <a16:creationId xmlns:a16="http://schemas.microsoft.com/office/drawing/2014/main" id="{134A674F-7F52-4637-A543-AB9383EE6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013" y="3643188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browse, internet, online, surf, tablet icon">
            <a:extLst>
              <a:ext uri="{FF2B5EF4-FFF2-40B4-BE49-F238E27FC236}">
                <a16:creationId xmlns:a16="http://schemas.microsoft.com/office/drawing/2014/main" id="{20630ACE-C60B-4D7F-9AB4-021614B9A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272" y="3643187"/>
            <a:ext cx="2438399" cy="243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43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Інтернет-банкінг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Деякі банки розширюють коло послуг, які клієнт може отримати в інтернет-банку: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0CF83B5C-8023-4FCF-95DF-70BE3C6A0ACC}"/>
              </a:ext>
            </a:extLst>
          </p:cNvPr>
          <p:cNvSpPr/>
          <p:nvPr/>
        </p:nvSpPr>
        <p:spPr>
          <a:xfrm>
            <a:off x="72008" y="2246891"/>
            <a:ext cx="3973050" cy="1514618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купити квитки на транспорт, концерти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36913E83-02C7-4467-B701-E7F8BA561D54}"/>
              </a:ext>
            </a:extLst>
          </p:cNvPr>
          <p:cNvSpPr/>
          <p:nvPr/>
        </p:nvSpPr>
        <p:spPr>
          <a:xfrm>
            <a:off x="4110553" y="2246891"/>
            <a:ext cx="3973050" cy="1514618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оплатити покупку в інтернет-магазині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DD0E30E5-6BEA-47E4-90C1-4BC5BB1883D5}"/>
              </a:ext>
            </a:extLst>
          </p:cNvPr>
          <p:cNvSpPr/>
          <p:nvPr/>
        </p:nvSpPr>
        <p:spPr>
          <a:xfrm>
            <a:off x="8149101" y="2246891"/>
            <a:ext cx="3973050" cy="1514618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замовити довідку про стан рахунків тощо</a:t>
            </a:r>
          </a:p>
        </p:txBody>
      </p:sp>
      <p:pic>
        <p:nvPicPr>
          <p:cNvPr id="8196" name="Picture 4" descr="Пов’язане зображення">
            <a:extLst>
              <a:ext uri="{FF2B5EF4-FFF2-40B4-BE49-F238E27FC236}">
                <a16:creationId xmlns:a16="http://schemas.microsoft.com/office/drawing/2014/main" id="{DEC24B0B-0A83-4093-9BD7-25B5B101D4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" t="19091" r="1" b="16086"/>
          <a:stretch/>
        </p:blipFill>
        <p:spPr bwMode="auto">
          <a:xfrm>
            <a:off x="72007" y="3899093"/>
            <a:ext cx="3973049" cy="2574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Результат пошуку зображень за запитом &quot;online shopping icon&quot;">
            <a:extLst>
              <a:ext uri="{FF2B5EF4-FFF2-40B4-BE49-F238E27FC236}">
                <a16:creationId xmlns:a16="http://schemas.microsoft.com/office/drawing/2014/main" id="{C435CEBC-4D66-40B6-A936-2491C4068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170" y="3919876"/>
            <a:ext cx="2553660" cy="2553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Пов’язане зображення">
            <a:extLst>
              <a:ext uri="{FF2B5EF4-FFF2-40B4-BE49-F238E27FC236}">
                <a16:creationId xmlns:a16="http://schemas.microsoft.com/office/drawing/2014/main" id="{FB561B49-DB2A-4420-B8AF-9BB64D8528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02" b="23101"/>
          <a:stretch/>
        </p:blipFill>
        <p:spPr bwMode="auto">
          <a:xfrm>
            <a:off x="8146943" y="3899093"/>
            <a:ext cx="3973050" cy="2574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754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Інтернет-банкінг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6131365" cy="3108543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Перші спроби надання банками таких онлайн-послуг було здійснено в США у 80-х роках XX ст., на сьогодні такими послугами користуються майже всі вкладники.</a:t>
            </a:r>
          </a:p>
        </p:txBody>
      </p:sp>
      <p:pic>
        <p:nvPicPr>
          <p:cNvPr id="9218" name="Picture 2" descr="Пов’язане зображення">
            <a:extLst>
              <a:ext uri="{FF2B5EF4-FFF2-40B4-BE49-F238E27FC236}">
                <a16:creationId xmlns:a16="http://schemas.microsoft.com/office/drawing/2014/main" id="{881EEADB-B228-4E1D-99B8-ECB750E129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30"/>
          <a:stretch/>
        </p:blipFill>
        <p:spPr bwMode="auto">
          <a:xfrm>
            <a:off x="6325317" y="1196763"/>
            <a:ext cx="5785847" cy="538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flag, usa icon">
            <a:extLst>
              <a:ext uri="{FF2B5EF4-FFF2-40B4-BE49-F238E27FC236}">
                <a16:creationId xmlns:a16="http://schemas.microsoft.com/office/drawing/2014/main" id="{4B3F9987-BC4B-4A04-853F-0BDCA01D2C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31" b="21585"/>
          <a:stretch/>
        </p:blipFill>
        <p:spPr bwMode="auto">
          <a:xfrm>
            <a:off x="1187534" y="4280802"/>
            <a:ext cx="3900312" cy="229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160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Інтернет-банкінг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Широко використовується сьогодні здійснення платежів з використанням пластикових карток. </a:t>
            </a:r>
          </a:p>
        </p:txBody>
      </p:sp>
      <p:pic>
        <p:nvPicPr>
          <p:cNvPr id="7" name="Picture 2" descr="Пов’язане зображення">
            <a:extLst>
              <a:ext uri="{FF2B5EF4-FFF2-40B4-BE49-F238E27FC236}">
                <a16:creationId xmlns:a16="http://schemas.microsoft.com/office/drawing/2014/main" id="{EFE4E4C0-0F8A-4827-97B9-E2AE483982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7" r="8384"/>
          <a:stretch/>
        </p:blipFill>
        <p:spPr bwMode="auto">
          <a:xfrm>
            <a:off x="5195326" y="2261690"/>
            <a:ext cx="6716846" cy="421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EE16BDE-5E67-4AA6-B1A0-6699EB1849E6}"/>
              </a:ext>
            </a:extLst>
          </p:cNvPr>
          <p:cNvSpPr txBox="1"/>
          <p:nvPr/>
        </p:nvSpPr>
        <p:spPr>
          <a:xfrm>
            <a:off x="72008" y="2278064"/>
            <a:ext cx="4738983" cy="3970318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Картка видається банком користувача, на неї заносяться дані, що дають змогу ідентифікувати саму картку та її власника, а також дані банківського рахунку.</a:t>
            </a:r>
          </a:p>
        </p:txBody>
      </p:sp>
    </p:spTree>
    <p:extLst>
      <p:ext uri="{BB962C8B-B14F-4D97-AF65-F5344CB8AC3E}">
        <p14:creationId xmlns:p14="http://schemas.microsoft.com/office/powerpoint/2010/main" val="293450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Інтернет-маркетинг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Сьогодні багато людей купують різні товари в Інтернеті. </a:t>
            </a:r>
          </a:p>
        </p:txBody>
      </p:sp>
      <p:pic>
        <p:nvPicPr>
          <p:cNvPr id="7" name="Picture 2" descr="Пов’язане зображення">
            <a:extLst>
              <a:ext uri="{FF2B5EF4-FFF2-40B4-BE49-F238E27FC236}">
                <a16:creationId xmlns:a16="http://schemas.microsoft.com/office/drawing/2014/main" id="{F4F27D48-02DD-4EE1-BF59-811B4C2BCC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70" r="13351"/>
          <a:stretch/>
        </p:blipFill>
        <p:spPr bwMode="auto">
          <a:xfrm>
            <a:off x="6336299" y="2246232"/>
            <a:ext cx="5785851" cy="3970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BA4D75-1114-4A00-8008-4E7C9F00D448}"/>
              </a:ext>
            </a:extLst>
          </p:cNvPr>
          <p:cNvSpPr txBox="1"/>
          <p:nvPr/>
        </p:nvSpPr>
        <p:spPr>
          <a:xfrm>
            <a:off x="69850" y="2246232"/>
            <a:ext cx="6133523" cy="3970318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Рекламою товарів і послуг в Інтернеті, збільшенням відвідувачів веб-ресурсів (блогів, сайтів, сторінок у соціальних мережах) компанії та, як наслідок, зростанням продажів </a:t>
            </a:r>
            <a:r>
              <a:rPr lang="uk-UA" sz="2800" b="1" i="1" kern="0" dirty="0" err="1">
                <a:solidFill>
                  <a:srgbClr val="FFFFFF"/>
                </a:solidFill>
              </a:rPr>
              <a:t>займаєтья</a:t>
            </a:r>
            <a:r>
              <a:rPr lang="uk-UA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00"/>
                </a:solidFill>
              </a:rPr>
              <a:t>інтернет-маркетинг</a:t>
            </a:r>
            <a:r>
              <a:rPr lang="uk-UA" sz="2800" b="1" i="1" kern="0" dirty="0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879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Інтернет-маркетинг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Основною складовою та невід'ємною частиною електронної комерції є інтернет-реклама. Реклама в Інтернеті набагато ефективніша, ніж інші види реклами. Вона повинна бути: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5E57D8-B37C-4100-8E2E-0B0CFBB63DA7}"/>
              </a:ext>
            </a:extLst>
          </p:cNvPr>
          <p:cNvSpPr txBox="1"/>
          <p:nvPr/>
        </p:nvSpPr>
        <p:spPr>
          <a:xfrm>
            <a:off x="72007" y="5427642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 сьогоднішній день немає жодної відомої компанії, яка не проводила б рекламу в Інтернеті.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30B5B9-C1D6-40FD-A378-D9CFA3A532FE}"/>
              </a:ext>
            </a:extLst>
          </p:cNvPr>
          <p:cNvSpPr txBox="1"/>
          <p:nvPr/>
        </p:nvSpPr>
        <p:spPr>
          <a:xfrm>
            <a:off x="72007" y="3124654"/>
            <a:ext cx="8126420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інформативною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FB8F57-B727-4B4E-B9BC-C7680C171071}"/>
              </a:ext>
            </a:extLst>
          </p:cNvPr>
          <p:cNvSpPr txBox="1"/>
          <p:nvPr/>
        </p:nvSpPr>
        <p:spPr>
          <a:xfrm>
            <a:off x="72007" y="3707475"/>
            <a:ext cx="8126420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оригінальною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9FB2DA-2701-4F69-A57E-2679A8D956CB}"/>
              </a:ext>
            </a:extLst>
          </p:cNvPr>
          <p:cNvSpPr txBox="1"/>
          <p:nvPr/>
        </p:nvSpPr>
        <p:spPr>
          <a:xfrm>
            <a:off x="72007" y="4333933"/>
            <a:ext cx="8126420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орієнтованою на широке коло відвідувачів Інтернету</a:t>
            </a:r>
          </a:p>
        </p:txBody>
      </p:sp>
      <p:pic>
        <p:nvPicPr>
          <p:cNvPr id="10246" name="Picture 6" descr="Результат пошуку зображень за запитом &quot;advertising online icon&quot;">
            <a:extLst>
              <a:ext uri="{FF2B5EF4-FFF2-40B4-BE49-F238E27FC236}">
                <a16:creationId xmlns:a16="http://schemas.microsoft.com/office/drawing/2014/main" id="{54E12D68-F51C-4646-AAB6-51B5820BC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459" y="3117046"/>
            <a:ext cx="3187600" cy="2202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410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Інтернет-маркетинг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Рекламу розміщують на часто відвідуваних сайтах у вигляді: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92519CA4-A15B-48DD-AEF0-2CDEDECED59D}"/>
              </a:ext>
            </a:extLst>
          </p:cNvPr>
          <p:cNvSpPr/>
          <p:nvPr/>
        </p:nvSpPr>
        <p:spPr>
          <a:xfrm>
            <a:off x="72008" y="2257282"/>
            <a:ext cx="3973050" cy="142110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банерів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DB068437-D599-4E09-B28A-C861CB3840B7}"/>
              </a:ext>
            </a:extLst>
          </p:cNvPr>
          <p:cNvSpPr/>
          <p:nvPr/>
        </p:nvSpPr>
        <p:spPr>
          <a:xfrm>
            <a:off x="4110553" y="2257282"/>
            <a:ext cx="3973050" cy="142110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рекламних оголошень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B2D6A924-B159-4323-81BA-ECDE6DFB3DDA}"/>
              </a:ext>
            </a:extLst>
          </p:cNvPr>
          <p:cNvSpPr/>
          <p:nvPr/>
        </p:nvSpPr>
        <p:spPr>
          <a:xfrm>
            <a:off x="8149101" y="2257282"/>
            <a:ext cx="3973050" cy="142110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підписки на</a:t>
            </a:r>
            <a:endParaRPr lang="en-US" sz="2800" b="1" i="1" kern="0" dirty="0">
              <a:solidFill>
                <a:srgbClr val="FFFFFF"/>
              </a:solidFill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e-</a:t>
            </a:r>
            <a:r>
              <a:rPr lang="uk-UA" sz="2800" b="1" i="1" kern="0" dirty="0" err="1">
                <a:solidFill>
                  <a:srgbClr val="FFFFFF"/>
                </a:solidFill>
              </a:rPr>
              <a:t>mail</a:t>
            </a:r>
            <a:r>
              <a:rPr lang="uk-UA" sz="2800" b="1" i="1" kern="0" dirty="0">
                <a:solidFill>
                  <a:srgbClr val="FFFFFF"/>
                </a:solidFill>
              </a:rPr>
              <a:t> розсилання тощо</a:t>
            </a:r>
          </a:p>
        </p:txBody>
      </p:sp>
      <p:pic>
        <p:nvPicPr>
          <p:cNvPr id="11268" name="Picture 4" descr="Результат пошуку зображень за запитом &quot;online advertising icon&quot;">
            <a:extLst>
              <a:ext uri="{FF2B5EF4-FFF2-40B4-BE49-F238E27FC236}">
                <a16:creationId xmlns:a16="http://schemas.microsoft.com/office/drawing/2014/main" id="{D1E6426D-FBC3-467D-9C89-57947236B2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5" r="13445"/>
          <a:stretch/>
        </p:blipFill>
        <p:spPr bwMode="auto">
          <a:xfrm>
            <a:off x="72007" y="3784794"/>
            <a:ext cx="3973051" cy="2717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6E1B093-BC4D-445A-89F3-1406C3D2EE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558" r="8513"/>
          <a:stretch/>
        </p:blipFill>
        <p:spPr>
          <a:xfrm>
            <a:off x="4110554" y="3784794"/>
            <a:ext cx="3973050" cy="2717223"/>
          </a:xfrm>
          <a:prstGeom prst="rect">
            <a:avLst/>
          </a:prstGeom>
        </p:spPr>
      </p:pic>
      <p:pic>
        <p:nvPicPr>
          <p:cNvPr id="11270" name="Picture 6" descr="Результат пошуку зображень за запитом &quot;e-mail subscription icon&quot;">
            <a:extLst>
              <a:ext uri="{FF2B5EF4-FFF2-40B4-BE49-F238E27FC236}">
                <a16:creationId xmlns:a16="http://schemas.microsoft.com/office/drawing/2014/main" id="{BBE774C1-040E-479B-8367-31C431474E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73" r="50101" b="60001"/>
          <a:stretch/>
        </p:blipFill>
        <p:spPr bwMode="auto">
          <a:xfrm>
            <a:off x="8146943" y="3784793"/>
            <a:ext cx="3973049" cy="2717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798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Інтернет-маркетинг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Існує багато сайтів, які спеціалізуються саме на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5A9DD11-9DF5-4A83-B2B3-33A2ED9D1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4644" y="1801824"/>
            <a:ext cx="7315159" cy="4178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735703-EE3C-44C9-8F22-EDA6C664CE9D}"/>
              </a:ext>
            </a:extLst>
          </p:cNvPr>
          <p:cNvSpPr txBox="1"/>
          <p:nvPr/>
        </p:nvSpPr>
        <p:spPr>
          <a:xfrm>
            <a:off x="69850" y="1732927"/>
            <a:ext cx="4504308" cy="424731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700" b="1" i="1" kern="0" dirty="0">
                <a:solidFill>
                  <a:srgbClr val="FFFFFF"/>
                </a:solidFill>
              </a:rPr>
              <a:t>розміщенні приватних оголошень, рекламі продажу товарів і послуг, рекламодавець може самостійно замовити розміщення своєї реклами на цьому сайті.</a:t>
            </a:r>
          </a:p>
        </p:txBody>
      </p:sp>
    </p:spTree>
    <p:extLst>
      <p:ext uri="{BB962C8B-B14F-4D97-AF65-F5344CB8AC3E}">
        <p14:creationId xmlns:p14="http://schemas.microsoft.com/office/powerpoint/2010/main" val="4263477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Інтернет-маркетинг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Веб-сторінка інтернет-магазину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28E2F6F-4DB6-44C7-8988-E12407459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8" y="1850520"/>
            <a:ext cx="12052837" cy="46516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156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Інтернет-маркетинг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692771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rgbClr val="FFFFFF"/>
                </a:solidFill>
              </a:rPr>
              <a:t>Сьогодні онлайн-продажі та інтернет-магазини набувають дедалі більшу популярність. В інтернет-магазинах можна купити будь-які види товарів: від автомобіля до продуктів харчування. Найвідоміші інтернет-магазини: 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5AED73BB-799E-48F8-9A25-4B7F10393896}"/>
              </a:ext>
            </a:extLst>
          </p:cNvPr>
          <p:cNvSpPr/>
          <p:nvPr/>
        </p:nvSpPr>
        <p:spPr>
          <a:xfrm>
            <a:off x="72008" y="3016151"/>
            <a:ext cx="2887061" cy="702594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i="1" kern="0" dirty="0">
                <a:solidFill>
                  <a:srgbClr val="FFFFFF"/>
                </a:solidFill>
              </a:rPr>
              <a:t>Розетка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84A9D721-01DF-43CE-B4CB-17D387EEC4D8}"/>
              </a:ext>
            </a:extLst>
          </p:cNvPr>
          <p:cNvSpPr/>
          <p:nvPr/>
        </p:nvSpPr>
        <p:spPr>
          <a:xfrm>
            <a:off x="3125138" y="3016151"/>
            <a:ext cx="2887061" cy="702594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 err="1">
                <a:solidFill>
                  <a:srgbClr val="FFFFFF"/>
                </a:solidFill>
              </a:rPr>
              <a:t>Lamoda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AB343C6E-97E4-4AB3-A05F-C3CCB6395DF7}"/>
              </a:ext>
            </a:extLst>
          </p:cNvPr>
          <p:cNvSpPr/>
          <p:nvPr/>
        </p:nvSpPr>
        <p:spPr>
          <a:xfrm>
            <a:off x="6178267" y="3016151"/>
            <a:ext cx="2887061" cy="702594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>
                <a:solidFill>
                  <a:srgbClr val="FFFFFF"/>
                </a:solidFill>
              </a:rPr>
              <a:t>Prom.ua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56578E9E-A209-4722-8344-07CD13EA5FB3}"/>
              </a:ext>
            </a:extLst>
          </p:cNvPr>
          <p:cNvSpPr/>
          <p:nvPr/>
        </p:nvSpPr>
        <p:spPr>
          <a:xfrm>
            <a:off x="9229550" y="3018069"/>
            <a:ext cx="2887061" cy="702594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 err="1">
                <a:solidFill>
                  <a:srgbClr val="FFFFFF"/>
                </a:solidFill>
              </a:rPr>
              <a:t>Жжук</a:t>
            </a:r>
            <a:r>
              <a:rPr lang="uk-UA" sz="2800" b="1" i="1" kern="0" dirty="0">
                <a:solidFill>
                  <a:srgbClr val="FFFFFF"/>
                </a:solidFill>
              </a:rPr>
              <a:t> тощо.</a:t>
            </a:r>
          </a:p>
        </p:txBody>
      </p:sp>
      <p:pic>
        <p:nvPicPr>
          <p:cNvPr id="11" name="Picture 2" descr="https://scontent.fiev8-1.fna.fbcdn.net/v/t1.0-1/p320x320/20031613_1788269547854253_7569832955213702123_n.png?_nc_cat=1&amp;oh=0d2b78242e1b8e879b9964a3c8f6085a&amp;oe=5BC28E12">
            <a:extLst>
              <a:ext uri="{FF2B5EF4-FFF2-40B4-BE49-F238E27FC236}">
                <a16:creationId xmlns:a16="http://schemas.microsoft.com/office/drawing/2014/main" id="{C9B8D2F1-FC28-4231-919A-429A82764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22" y="3815772"/>
            <a:ext cx="2592232" cy="259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Пов’язане зображення">
            <a:extLst>
              <a:ext uri="{FF2B5EF4-FFF2-40B4-BE49-F238E27FC236}">
                <a16:creationId xmlns:a16="http://schemas.microsoft.com/office/drawing/2014/main" id="{2D032974-98BF-463A-A10B-627F58D13D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61" t="21496" r="20440" b="25350"/>
          <a:stretch/>
        </p:blipFill>
        <p:spPr bwMode="auto">
          <a:xfrm>
            <a:off x="6178267" y="3815772"/>
            <a:ext cx="2887061" cy="259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706A3E3-069F-4260-BF35-73A67B96EC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5138" y="4483744"/>
            <a:ext cx="2887061" cy="1312301"/>
          </a:xfrm>
          <a:prstGeom prst="rect">
            <a:avLst/>
          </a:prstGeom>
        </p:spPr>
      </p:pic>
      <p:pic>
        <p:nvPicPr>
          <p:cNvPr id="12292" name="Picture 4" descr="Результат пошуку зображень за запитом &quot;Жжук icon&quot;">
            <a:extLst>
              <a:ext uri="{FF2B5EF4-FFF2-40B4-BE49-F238E27FC236}">
                <a16:creationId xmlns:a16="http://schemas.microsoft.com/office/drawing/2014/main" id="{4F62F56E-6427-46AE-A8C5-35B1C0E5A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550" y="3797243"/>
            <a:ext cx="2887061" cy="2887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8456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Інтернет-маркетинг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Останнім часом починає розвиватися такий напрям бізнесу, як </a:t>
            </a:r>
            <a:r>
              <a:rPr lang="uk-UA" sz="2800" b="1" i="1" kern="0" dirty="0">
                <a:solidFill>
                  <a:srgbClr val="FFFF00"/>
                </a:solidFill>
              </a:rPr>
              <a:t>мобільна комерція </a:t>
            </a:r>
            <a:r>
              <a:rPr lang="uk-UA" sz="2800" b="1" i="1" kern="0" dirty="0">
                <a:solidFill>
                  <a:srgbClr val="FFFFFF"/>
                </a:solidFill>
              </a:rPr>
              <a:t>— торговельна діяльність з використанням мобільних електронних пристроїв: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F1FDE8-2432-4F27-8366-BBA4BF7F6CB3}"/>
              </a:ext>
            </a:extLst>
          </p:cNvPr>
          <p:cNvSpPr txBox="1"/>
          <p:nvPr/>
        </p:nvSpPr>
        <p:spPr>
          <a:xfrm>
            <a:off x="72008" y="5140932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 цей час набули значного поширення послуги оплати за рахунками і грошові перекази, і це є альтернативою розрахункам пластиковими картками.</a:t>
            </a: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DCA235EA-5216-48DF-8327-DCE6EAB58417}"/>
              </a:ext>
            </a:extLst>
          </p:cNvPr>
          <p:cNvSpPr/>
          <p:nvPr/>
        </p:nvSpPr>
        <p:spPr>
          <a:xfrm>
            <a:off x="72008" y="2671334"/>
            <a:ext cx="4541556" cy="2380022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смартфонів</a:t>
            </a:r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0D085B4A-FDA7-489B-AC54-C94EB1FFF781}"/>
              </a:ext>
            </a:extLst>
          </p:cNvPr>
          <p:cNvSpPr/>
          <p:nvPr/>
        </p:nvSpPr>
        <p:spPr>
          <a:xfrm>
            <a:off x="6151978" y="2671334"/>
            <a:ext cx="3376486" cy="2380022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планшетних комп'ютерів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та ін.</a:t>
            </a:r>
          </a:p>
        </p:txBody>
      </p:sp>
      <p:pic>
        <p:nvPicPr>
          <p:cNvPr id="13314" name="Picture 2" descr="Результат пошуку зображень за запитом &quot;smartphone icon&quot;">
            <a:extLst>
              <a:ext uri="{FF2B5EF4-FFF2-40B4-BE49-F238E27FC236}">
                <a16:creationId xmlns:a16="http://schemas.microsoft.com/office/drawing/2014/main" id="{49AA4DDB-0673-4940-83FE-32D3ED084B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79" r="24184"/>
          <a:stretch/>
        </p:blipFill>
        <p:spPr bwMode="auto">
          <a:xfrm>
            <a:off x="4768191" y="2671335"/>
            <a:ext cx="1271832" cy="238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Результат пошуку зображень за запитом &quot;tablet icon&quot;">
            <a:extLst>
              <a:ext uri="{FF2B5EF4-FFF2-40B4-BE49-F238E27FC236}">
                <a16:creationId xmlns:a16="http://schemas.microsoft.com/office/drawing/2014/main" id="{0C9B8201-A125-4B73-B3E5-D1C32AFD8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1592" y="2642145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1700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Запитання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8" name="Picture 2" descr="http://nvip.com.ua/sites/default/files/imagecache/original_watermark/pictures/news/qa.jpg">
            <a:extLst>
              <a:ext uri="{FF2B5EF4-FFF2-40B4-BE49-F238E27FC236}">
                <a16:creationId xmlns:a16="http://schemas.microsoft.com/office/drawing/2014/main" id="{54AA49A6-CDC4-45AF-81E1-81124BCA0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774" y="4780449"/>
            <a:ext cx="1663554" cy="205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EB003A4-3517-47AA-9500-8F52A1FFE6F2}"/>
              </a:ext>
            </a:extLst>
          </p:cNvPr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Де ви або ваші рідні використовуєте пластикові картки для розрахунків за товари, послуги?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DC01EF-7B9C-42AE-9A27-CAEC19599060}"/>
              </a:ext>
            </a:extLst>
          </p:cNvPr>
          <p:cNvSpPr txBox="1"/>
          <p:nvPr/>
        </p:nvSpPr>
        <p:spPr>
          <a:xfrm>
            <a:off x="70929" y="2248350"/>
            <a:ext cx="12050142" cy="1384995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Чи здійснювала ваша родина покупки через Інтернет? Які товари ви купуєте в Інтернеті? Якими сайтами для цього користуєтеся?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7A79C9-A7C5-4FEB-903C-D6464E9C698D}"/>
              </a:ext>
            </a:extLst>
          </p:cNvPr>
          <p:cNvSpPr txBox="1"/>
          <p:nvPr/>
        </p:nvSpPr>
        <p:spPr>
          <a:xfrm>
            <a:off x="70929" y="3729843"/>
            <a:ext cx="5685635" cy="2246769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Якими сайтами органів державної влади користуєтеся ви або ваші рідні? З якою метою?</a:t>
            </a:r>
          </a:p>
        </p:txBody>
      </p:sp>
      <p:pic>
        <p:nvPicPr>
          <p:cNvPr id="1026" name="Picture 2" descr="adaptive, development, devices, responsive, site icon">
            <a:extLst>
              <a:ext uri="{FF2B5EF4-FFF2-40B4-BE49-F238E27FC236}">
                <a16:creationId xmlns:a16="http://schemas.microsoft.com/office/drawing/2014/main" id="{509FC7EC-4C53-45C7-82D2-04114DF124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79" b="23010"/>
          <a:stretch/>
        </p:blipFill>
        <p:spPr bwMode="auto">
          <a:xfrm>
            <a:off x="5648974" y="3729843"/>
            <a:ext cx="4876800" cy="296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8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Інтернет-маркетинг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Один з основних плюсів мобільної комерції на сьогодні — здатність понизити ризик шахрайства завдяки тому, що вона передбачає однозначну ідентифікацію клієнта оператором мобільного зв'язку.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C196D5-9072-484C-A09B-9EED888F3EAD}"/>
              </a:ext>
            </a:extLst>
          </p:cNvPr>
          <p:cNvSpPr txBox="1"/>
          <p:nvPr/>
        </p:nvSpPr>
        <p:spPr>
          <a:xfrm>
            <a:off x="70928" y="3108690"/>
            <a:ext cx="8771735" cy="3108543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Крім того, системи мобільних платежів не потребують використання дорогих </a:t>
            </a:r>
            <a:r>
              <a:rPr lang="uk-UA" sz="2800" b="1" i="1" kern="0" dirty="0" err="1">
                <a:solidFill>
                  <a:srgbClr val="FFFFFF"/>
                </a:solidFill>
              </a:rPr>
              <a:t>зчитуючих</a:t>
            </a:r>
            <a:r>
              <a:rPr lang="uk-UA" sz="2800" b="1" i="1" kern="0" dirty="0">
                <a:solidFill>
                  <a:srgbClr val="FFFFFF"/>
                </a:solidFill>
              </a:rPr>
              <a:t> пристроїв і тому можуть використовуватися там, де до цього часу не приймали для оплати пластикові картки, включаючи таксі, дрібні магазини, ринки.</a:t>
            </a:r>
          </a:p>
        </p:txBody>
      </p:sp>
      <p:pic>
        <p:nvPicPr>
          <p:cNvPr id="14338" name="Picture 2" descr="Пов’язане зображення">
            <a:extLst>
              <a:ext uri="{FF2B5EF4-FFF2-40B4-BE49-F238E27FC236}">
                <a16:creationId xmlns:a16="http://schemas.microsoft.com/office/drawing/2014/main" id="{28F5FEBF-21C0-4460-BD20-5B37458A19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19"/>
          <a:stretch/>
        </p:blipFill>
        <p:spPr bwMode="auto">
          <a:xfrm>
            <a:off x="8981219" y="3108690"/>
            <a:ext cx="3139852" cy="3108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10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Для тих, хто хоче знати більше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Концепція електронного бізнесу (е-бізнесу) виникла в США у 80-х роках </a:t>
            </a:r>
            <a:r>
              <a:rPr lang="en-US" sz="2800" b="1" i="1" kern="0" dirty="0">
                <a:solidFill>
                  <a:srgbClr val="FFFFFF"/>
                </a:solidFill>
              </a:rPr>
              <a:t>XX </a:t>
            </a:r>
            <a:r>
              <a:rPr lang="uk-UA" sz="2800" b="1" i="1" kern="0" dirty="0">
                <a:solidFill>
                  <a:srgbClr val="FFFFFF"/>
                </a:solidFill>
              </a:rPr>
              <a:t>ст. і стала результатом розвитку ідеї глобальної інформаційної економіки, яка базується на використанні локальних і глобальних мереж з поєднанням відповідних ІКТ.</a:t>
            </a:r>
          </a:p>
        </p:txBody>
      </p:sp>
      <p:pic>
        <p:nvPicPr>
          <p:cNvPr id="15362" name="Picture 2" descr="Пов’язане зображення">
            <a:extLst>
              <a:ext uri="{FF2B5EF4-FFF2-40B4-BE49-F238E27FC236}">
                <a16:creationId xmlns:a16="http://schemas.microsoft.com/office/drawing/2014/main" id="{3A969F17-31BA-4813-AB90-5F25C8720E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9212"/>
          <a:stretch/>
        </p:blipFill>
        <p:spPr bwMode="auto">
          <a:xfrm>
            <a:off x="7937146" y="3539121"/>
            <a:ext cx="4185003" cy="2865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6651FA-1A7F-4EA8-B191-1A082A9E5D9B}"/>
              </a:ext>
            </a:extLst>
          </p:cNvPr>
          <p:cNvSpPr txBox="1"/>
          <p:nvPr/>
        </p:nvSpPr>
        <p:spPr>
          <a:xfrm>
            <a:off x="69849" y="3539121"/>
            <a:ext cx="7754506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Термін «</a:t>
            </a:r>
            <a:r>
              <a:rPr lang="en-US" sz="2800" b="1" i="1" kern="0" dirty="0">
                <a:solidFill>
                  <a:srgbClr val="FFFF00"/>
                </a:solidFill>
              </a:rPr>
              <a:t>e-business</a:t>
            </a:r>
            <a:r>
              <a:rPr lang="en-US" sz="2800" b="1" i="1" kern="0" dirty="0">
                <a:solidFill>
                  <a:srgbClr val="FFFFFF"/>
                </a:solidFill>
              </a:rPr>
              <a:t>» </a:t>
            </a:r>
            <a:r>
              <a:rPr lang="uk-UA" sz="2800" b="1" i="1" kern="0" dirty="0">
                <a:solidFill>
                  <a:srgbClr val="FFFFFF"/>
                </a:solidFill>
              </a:rPr>
              <a:t>в 1997 році ввів у використання Луїс </a:t>
            </a:r>
            <a:r>
              <a:rPr lang="uk-UA" sz="2800" b="1" i="1" kern="0" dirty="0" err="1">
                <a:solidFill>
                  <a:srgbClr val="FFFFFF"/>
                </a:solidFill>
              </a:rPr>
              <a:t>Герштнер</a:t>
            </a:r>
            <a:r>
              <a:rPr lang="uk-UA" sz="2800" b="1" i="1" kern="0" dirty="0">
                <a:solidFill>
                  <a:srgbClr val="FFFFFF"/>
                </a:solidFill>
              </a:rPr>
              <a:t> (</a:t>
            </a:r>
            <a:r>
              <a:rPr lang="en-US" sz="2800" b="1" i="1" kern="0" dirty="0">
                <a:solidFill>
                  <a:srgbClr val="FFFF00"/>
                </a:solidFill>
              </a:rPr>
              <a:t>Louis Gerstner</a:t>
            </a:r>
            <a:r>
              <a:rPr lang="en-US" sz="2800" b="1" i="1" kern="0" dirty="0">
                <a:solidFill>
                  <a:srgbClr val="FFFFFF"/>
                </a:solidFill>
              </a:rPr>
              <a:t>), </a:t>
            </a:r>
            <a:r>
              <a:rPr lang="uk-UA" sz="2800" b="1" i="1" kern="0" dirty="0">
                <a:solidFill>
                  <a:srgbClr val="FFFFFF"/>
                </a:solidFill>
              </a:rPr>
              <a:t>у той час голова ради директорів і виконавчий директор компанії </a:t>
            </a:r>
            <a:r>
              <a:rPr lang="en-US" sz="2800" b="1" i="1" kern="0" dirty="0">
                <a:solidFill>
                  <a:srgbClr val="FFFF00"/>
                </a:solidFill>
              </a:rPr>
              <a:t>IBM</a:t>
            </a:r>
            <a:r>
              <a:rPr lang="en-US" sz="2800" b="1" i="1" kern="0" dirty="0">
                <a:solidFill>
                  <a:srgbClr val="FFFFFF"/>
                </a:solidFill>
              </a:rPr>
              <a:t> (</a:t>
            </a:r>
            <a:r>
              <a:rPr lang="uk-UA" sz="2800" b="1" i="1" kern="0" dirty="0">
                <a:solidFill>
                  <a:srgbClr val="FFFFFF"/>
                </a:solidFill>
              </a:rPr>
              <a:t>США).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0CEE5C-3F4E-4439-8F6D-FB8EC61EFDB1}"/>
              </a:ext>
            </a:extLst>
          </p:cNvPr>
          <p:cNvSpPr txBox="1"/>
          <p:nvPr/>
        </p:nvSpPr>
        <p:spPr>
          <a:xfrm>
            <a:off x="69849" y="5881479"/>
            <a:ext cx="7754506" cy="523220"/>
          </a:xfrm>
          <a:prstGeom prst="wedgeRectCallout">
            <a:avLst>
              <a:gd name="adj1" fmla="val 61844"/>
              <a:gd name="adj2" fmla="val -124180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Луїс </a:t>
            </a:r>
            <a:r>
              <a:rPr lang="uk-UA" sz="2800" b="1" i="1" kern="0" dirty="0" err="1">
                <a:solidFill>
                  <a:srgbClr val="FFFFFF"/>
                </a:solidFill>
              </a:rPr>
              <a:t>Герштнер</a:t>
            </a:r>
            <a:r>
              <a:rPr lang="uk-UA" sz="2800" b="1" i="1" kern="0" dirty="0">
                <a:solidFill>
                  <a:srgbClr val="FFFFFF"/>
                </a:solidFill>
              </a:rPr>
              <a:t> (</a:t>
            </a:r>
            <a:r>
              <a:rPr lang="en-US" sz="2800" b="1" i="1" kern="0" dirty="0">
                <a:solidFill>
                  <a:srgbClr val="FFFFFF"/>
                </a:solidFill>
              </a:rPr>
              <a:t>Louis Gerstner)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4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Для тих, хто хоче знати більше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За даними Асоціації електронної комерції</a:t>
            </a:r>
          </a:p>
        </p:txBody>
      </p:sp>
      <p:pic>
        <p:nvPicPr>
          <p:cNvPr id="16386" name="Picture 2" descr="Пов’язане зображення">
            <a:extLst>
              <a:ext uri="{FF2B5EF4-FFF2-40B4-BE49-F238E27FC236}">
                <a16:creationId xmlns:a16="http://schemas.microsoft.com/office/drawing/2014/main" id="{3CFE412F-9C8E-41F7-9139-D17B3024F5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91" b="782"/>
          <a:stretch/>
        </p:blipFill>
        <p:spPr bwMode="auto">
          <a:xfrm>
            <a:off x="4883727" y="1801824"/>
            <a:ext cx="7238423" cy="475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17F8EE-F8C7-4A4F-9367-80AE2EB2CEAD}"/>
              </a:ext>
            </a:extLst>
          </p:cNvPr>
          <p:cNvSpPr txBox="1"/>
          <p:nvPr/>
        </p:nvSpPr>
        <p:spPr>
          <a:xfrm>
            <a:off x="69850" y="1719983"/>
            <a:ext cx="4646544" cy="483209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(</a:t>
            </a:r>
            <a:r>
              <a:rPr lang="en-US" sz="2800" b="1" i="1" kern="0" dirty="0">
                <a:solidFill>
                  <a:srgbClr val="FFFFFF"/>
                </a:solidFill>
              </a:rPr>
              <a:t>Ecommerce Europe), </a:t>
            </a:r>
            <a:r>
              <a:rPr lang="uk-UA" sz="2800" b="1" i="1" kern="0" dirty="0">
                <a:solidFill>
                  <a:srgbClr val="FFFFFF"/>
                </a:solidFill>
              </a:rPr>
              <a:t>майже половина всіх продажів у сфері </a:t>
            </a:r>
            <a:r>
              <a:rPr lang="en-US" sz="2800" b="1" i="1" kern="0" dirty="0">
                <a:solidFill>
                  <a:srgbClr val="FFFFFF"/>
                </a:solidFill>
              </a:rPr>
              <a:t>e-commerce, </a:t>
            </a:r>
            <a:r>
              <a:rPr lang="uk-UA" sz="2800" b="1" i="1" kern="0" dirty="0">
                <a:solidFill>
                  <a:srgbClr val="FFFFFF"/>
                </a:solidFill>
              </a:rPr>
              <a:t>за підсумками 2017 року, припадає на Китай (47%). У грошовому вираженні це приблизно 900 мільярдів доларів.</a:t>
            </a:r>
          </a:p>
        </p:txBody>
      </p:sp>
    </p:spTree>
    <p:extLst>
      <p:ext uri="{BB962C8B-B14F-4D97-AF65-F5344CB8AC3E}">
        <p14:creationId xmlns:p14="http://schemas.microsoft.com/office/powerpoint/2010/main" val="3841190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Для тих, хто хоче знати більше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До кінця 2018 року загальний обсяг продажів інтернет-магазинів у всьому світі, за прогнозами, повинен досягти 2 трильйони доларів США. Зростання, порівняно з 2017 роком, складе 6 %.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A9E0DB-A866-4EB7-983B-E47D173DB08A}"/>
              </a:ext>
            </a:extLst>
          </p:cNvPr>
          <p:cNvSpPr txBox="1"/>
          <p:nvPr/>
        </p:nvSpPr>
        <p:spPr>
          <a:xfrm>
            <a:off x="72008" y="3108689"/>
            <a:ext cx="3398556" cy="3108543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До 2020 року загальний обсяг продажів у інтернет-торгівлі в світі має подвоїтися.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B342547-956C-416E-8FDA-DBB48FA7D0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69" r="1298"/>
          <a:stretch/>
        </p:blipFill>
        <p:spPr>
          <a:xfrm>
            <a:off x="3595255" y="3108690"/>
            <a:ext cx="8524737" cy="310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4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Системи електронного урядування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2092881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rgbClr val="FFFFFF"/>
                </a:solidFill>
              </a:rPr>
              <a:t>Розвиток інформаційних технологій, зокрема Інтернет, має визначальний вплив на розвиток інформаційного суспільства в державі. Перехід до інформаційного суспільства характеризується реорганізацією відносин в усіх напрямах діяльності суспільства, включаючи такі, як: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A0390412-E34A-4F56-AC37-ACF298D070F7}"/>
              </a:ext>
            </a:extLst>
          </p:cNvPr>
          <p:cNvSpPr/>
          <p:nvPr/>
        </p:nvSpPr>
        <p:spPr>
          <a:xfrm>
            <a:off x="77546" y="3404118"/>
            <a:ext cx="2887061" cy="72107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b="1" i="1" kern="0" dirty="0">
                <a:solidFill>
                  <a:srgbClr val="FFFFFF"/>
                </a:solidFill>
              </a:rPr>
              <a:t>здоров'я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BAFADE20-0FB1-45FC-A65C-440F17EA65FC}"/>
              </a:ext>
            </a:extLst>
          </p:cNvPr>
          <p:cNvSpPr/>
          <p:nvPr/>
        </p:nvSpPr>
        <p:spPr>
          <a:xfrm>
            <a:off x="3130676" y="3404118"/>
            <a:ext cx="2887061" cy="72107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500" b="1" i="1" kern="0" dirty="0">
                <a:solidFill>
                  <a:srgbClr val="FFFFFF"/>
                </a:solidFill>
              </a:rPr>
              <a:t>комерція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95B8C343-0399-4EBA-AD95-95C75FD2333D}"/>
              </a:ext>
            </a:extLst>
          </p:cNvPr>
          <p:cNvSpPr/>
          <p:nvPr/>
        </p:nvSpPr>
        <p:spPr>
          <a:xfrm>
            <a:off x="6183805" y="3404118"/>
            <a:ext cx="2887061" cy="72107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500" b="1" i="1" kern="0" dirty="0">
                <a:solidFill>
                  <a:srgbClr val="FFFFFF"/>
                </a:solidFill>
              </a:rPr>
              <a:t>освіта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9FE36AAE-2A9E-44EC-8A06-3941D3E3978F}"/>
              </a:ext>
            </a:extLst>
          </p:cNvPr>
          <p:cNvSpPr/>
          <p:nvPr/>
        </p:nvSpPr>
        <p:spPr>
          <a:xfrm>
            <a:off x="9235088" y="3406036"/>
            <a:ext cx="2887061" cy="72107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500" b="1" i="1" kern="0" dirty="0">
                <a:solidFill>
                  <a:srgbClr val="FFFFFF"/>
                </a:solidFill>
              </a:rPr>
              <a:t>дозвілля тощо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C5892F-1422-4024-BE69-59D8196AA112}"/>
              </a:ext>
            </a:extLst>
          </p:cNvPr>
          <p:cNvSpPr txBox="1"/>
          <p:nvPr/>
        </p:nvSpPr>
        <p:spPr>
          <a:xfrm>
            <a:off x="72007" y="6024785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У тому числі й у сфері державного управління.</a:t>
            </a:r>
          </a:p>
        </p:txBody>
      </p:sp>
      <p:pic>
        <p:nvPicPr>
          <p:cNvPr id="18434" name="Picture 2" descr="health, healthy, heart, heartbeat icon">
            <a:extLst>
              <a:ext uri="{FF2B5EF4-FFF2-40B4-BE49-F238E27FC236}">
                <a16:creationId xmlns:a16="http://schemas.microsoft.com/office/drawing/2014/main" id="{C15F800C-3500-42CA-A4CA-21E882FB1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03" y="4217715"/>
            <a:ext cx="1726460" cy="1726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basket, cart, commerce, shopping basket icon">
            <a:extLst>
              <a:ext uri="{FF2B5EF4-FFF2-40B4-BE49-F238E27FC236}">
                <a16:creationId xmlns:a16="http://schemas.microsoft.com/office/drawing/2014/main" id="{6B6CC28C-8CB1-4352-9BCE-C9C64EEF6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933" y="4217715"/>
            <a:ext cx="1726460" cy="1726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2BDBA53-B49F-4277-B9F0-5DDC9E74EC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829" y="4217715"/>
            <a:ext cx="1726461" cy="1726461"/>
          </a:xfrm>
          <a:prstGeom prst="rect">
            <a:avLst/>
          </a:prstGeom>
        </p:spPr>
      </p:pic>
      <p:pic>
        <p:nvPicPr>
          <p:cNvPr id="18440" name="Picture 8" descr="holiday, island, palm, travel, trip, vacation icon">
            <a:extLst>
              <a:ext uri="{FF2B5EF4-FFF2-40B4-BE49-F238E27FC236}">
                <a16:creationId xmlns:a16="http://schemas.microsoft.com/office/drawing/2014/main" id="{BB80515D-7BB0-4EDD-89E3-2129E0452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930" y="4007257"/>
            <a:ext cx="2147375" cy="214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66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Основні індикатори становлення інформаційного суспільства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C494E314-6C8E-4C4F-82E2-648821D768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3002275"/>
              </p:ext>
            </p:extLst>
          </p:nvPr>
        </p:nvGraphicFramePr>
        <p:xfrm>
          <a:off x="247201" y="1257301"/>
          <a:ext cx="11806253" cy="52949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8052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3BDFFB2-1CBC-4E70-8A84-A49190B42B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>
                                            <p:graphicEl>
                                              <a:dgm id="{23BDFFB2-1CBC-4E70-8A84-A49190B42B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6B65F4B-2F79-4FA2-B590-B27A980E17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>
                                            <p:graphicEl>
                                              <a:dgm id="{36B65F4B-2F79-4FA2-B590-B27A980E17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BDCE305-FC60-445D-8756-5325073689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>
                                            <p:graphicEl>
                                              <a:dgm id="{CBDCE305-FC60-445D-8756-5325073689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D7EB91C-E7A6-4C9B-BB0A-43141CD4E2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">
                                            <p:graphicEl>
                                              <a:dgm id="{ED7EB91C-E7A6-4C9B-BB0A-43141CD4E2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18BD0B5-5E45-4860-97A6-6817C5B57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">
                                            <p:graphicEl>
                                              <a:dgm id="{D18BD0B5-5E45-4860-97A6-6817C5B57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04AF292-A1BB-4F7D-B11C-735E5F3646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">
                                            <p:graphicEl>
                                              <a:dgm id="{004AF292-A1BB-4F7D-B11C-735E5F3646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6365A0E-1391-4EC7-A4D1-16AA7709A2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">
                                            <p:graphicEl>
                                              <a:dgm id="{86365A0E-1391-4EC7-A4D1-16AA7709A2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C9024A0-1ECA-4249-89FF-A7931770FA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">
                                            <p:graphicEl>
                                              <a:dgm id="{9C9024A0-1ECA-4249-89FF-A7931770FA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74805B2-9925-4439-A07F-C795F85321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3">
                                            <p:graphicEl>
                                              <a:dgm id="{774805B2-9925-4439-A07F-C795F85321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BA8A781-CB81-4A3E-B3E2-FCC16223C9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3">
                                            <p:graphicEl>
                                              <a:dgm id="{3BA8A781-CB81-4A3E-B3E2-FCC16223C9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0FF3DB0-60C1-4F97-9B40-BFCCBBB275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">
                                            <p:graphicEl>
                                              <a:dgm id="{50FF3DB0-60C1-4F97-9B40-BFCCBBB275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Системи електронного урядування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Важливим компонентом інформаційного суспільства є </a:t>
            </a:r>
            <a:r>
              <a:rPr lang="uk-UA" sz="2800" b="1" i="1" kern="0" dirty="0">
                <a:solidFill>
                  <a:srgbClr val="FFFF00"/>
                </a:solidFill>
              </a:rPr>
              <a:t>електронне урядування </a:t>
            </a:r>
            <a:r>
              <a:rPr lang="uk-UA" sz="2800" b="1" i="1" kern="0" dirty="0">
                <a:solidFill>
                  <a:srgbClr val="FFFFFF"/>
                </a:solidFill>
              </a:rPr>
              <a:t>— виконання функцій державного управління, за якого вся сукупність як.</a:t>
            </a:r>
          </a:p>
        </p:txBody>
      </p:sp>
      <p:pic>
        <p:nvPicPr>
          <p:cNvPr id="20482" name="Picture 2" descr="Результат пошуку зображень">
            <a:extLst>
              <a:ext uri="{FF2B5EF4-FFF2-40B4-BE49-F238E27FC236}">
                <a16:creationId xmlns:a16="http://schemas.microsoft.com/office/drawing/2014/main" id="{ECA51BDC-AE61-4672-B764-2E63DD057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684752"/>
            <a:ext cx="7620000" cy="3867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A16CFAC-DB98-4931-8EA0-963708F79C33}"/>
              </a:ext>
            </a:extLst>
          </p:cNvPr>
          <p:cNvSpPr txBox="1"/>
          <p:nvPr/>
        </p:nvSpPr>
        <p:spPr>
          <a:xfrm>
            <a:off x="69850" y="2581758"/>
            <a:ext cx="4273550" cy="3970318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внутрішніх, так і зовнішніх зв'язків та процесів підтримується та забезпечується відповідними інформаційно-комунікаційними технологіями</a:t>
            </a:r>
          </a:p>
        </p:txBody>
      </p:sp>
    </p:spTree>
    <p:extLst>
      <p:ext uri="{BB962C8B-B14F-4D97-AF65-F5344CB8AC3E}">
        <p14:creationId xmlns:p14="http://schemas.microsoft.com/office/powerpoint/2010/main" val="3779698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Системи електронного урядування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Діяльність з електронного урядування відбувається в таких основних напрямах: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1505C8-96E8-4704-9196-9CC3BA661590}"/>
              </a:ext>
            </a:extLst>
          </p:cNvPr>
          <p:cNvSpPr txBox="1"/>
          <p:nvPr/>
        </p:nvSpPr>
        <p:spPr>
          <a:xfrm>
            <a:off x="72007" y="2257282"/>
            <a:ext cx="10474765" cy="13849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забезпечення конституційних прав і свобод людини та громадянина в галузі одержання й використання інформації;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262079-0408-4AD5-A14D-8F5A634B9624}"/>
              </a:ext>
            </a:extLst>
          </p:cNvPr>
          <p:cNvSpPr txBox="1"/>
          <p:nvPr/>
        </p:nvSpPr>
        <p:spPr>
          <a:xfrm>
            <a:off x="70928" y="3918138"/>
            <a:ext cx="10474765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забезпечення прозорості державної політики для громадян;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FA97DC-BE51-4A25-92EB-322EBABF07E2}"/>
              </a:ext>
            </a:extLst>
          </p:cNvPr>
          <p:cNvSpPr txBox="1"/>
          <p:nvPr/>
        </p:nvSpPr>
        <p:spPr>
          <a:xfrm>
            <a:off x="70928" y="5184183"/>
            <a:ext cx="10474765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забезпечення зворотного зв'язку між державою та суспільством.</a:t>
            </a:r>
          </a:p>
        </p:txBody>
      </p:sp>
      <p:pic>
        <p:nvPicPr>
          <p:cNvPr id="19460" name="Picture 4" descr="Information icon">
            <a:extLst>
              <a:ext uri="{FF2B5EF4-FFF2-40B4-BE49-F238E27FC236}">
                <a16:creationId xmlns:a16="http://schemas.microsoft.com/office/drawing/2014/main" id="{1D11807A-16D1-411E-9E1C-EE109F292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110" y="2209800"/>
            <a:ext cx="1538889" cy="153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Результат пошуку зображень за запитом &quot;politics icon&quot;">
            <a:extLst>
              <a:ext uri="{FF2B5EF4-FFF2-40B4-BE49-F238E27FC236}">
                <a16:creationId xmlns:a16="http://schemas.microsoft.com/office/drawing/2014/main" id="{2F07E5F1-119E-4976-969B-4AC1A064EC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6433" r="5755" b="6508"/>
          <a:stretch/>
        </p:blipFill>
        <p:spPr bwMode="auto">
          <a:xfrm>
            <a:off x="10772218" y="3748689"/>
            <a:ext cx="1300672" cy="1293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 descr="Результат пошуку зображень за запитом &quot;contacts icon&quot;">
            <a:extLst>
              <a:ext uri="{FF2B5EF4-FFF2-40B4-BE49-F238E27FC236}">
                <a16:creationId xmlns:a16="http://schemas.microsoft.com/office/drawing/2014/main" id="{7B0C6744-300D-467A-8A62-6D214602A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5693" y="5060812"/>
            <a:ext cx="1674668" cy="139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542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Системи електронного урядування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У вересні 2017 року Уряд України схвалив Концепцію розвитку електронного урядування в Україні.</a:t>
            </a:r>
            <a:r>
              <a:rPr lang="en-US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Реалізація Концепції передбачена на період до 2020 року. </a:t>
            </a: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5065874E-8303-42E5-BC04-7A84580312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2942268"/>
              </p:ext>
            </p:extLst>
          </p:nvPr>
        </p:nvGraphicFramePr>
        <p:xfrm>
          <a:off x="4759036" y="2581758"/>
          <a:ext cx="7268841" cy="4177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9E62B382-8CD4-4D61-9F39-56AF25E9723F}"/>
              </a:ext>
            </a:extLst>
          </p:cNvPr>
          <p:cNvSpPr txBox="1"/>
          <p:nvPr/>
        </p:nvSpPr>
        <p:spPr>
          <a:xfrm>
            <a:off x="72008" y="2750990"/>
            <a:ext cx="4687028" cy="353943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Документом визначено напрями, механізми й терміни формування ефективної системи електронного урядування</a:t>
            </a:r>
            <a:r>
              <a:rPr lang="en-US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в Україні для:</a:t>
            </a:r>
          </a:p>
        </p:txBody>
      </p:sp>
    </p:spTree>
    <p:extLst>
      <p:ext uri="{BB962C8B-B14F-4D97-AF65-F5344CB8AC3E}">
        <p14:creationId xmlns:p14="http://schemas.microsoft.com/office/powerpoint/2010/main" val="102569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7661E35-6C55-4B51-BE17-D9D67599F3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graphicEl>
                                              <a:dgm id="{C7661E35-6C55-4B51-BE17-D9D67599F3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7878C57-BBF6-4C22-88FA-1C3D493372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graphicEl>
                                              <a:dgm id="{27878C57-BBF6-4C22-88FA-1C3D493372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E2EA9E0-CBE5-43E4-BB02-325D168626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7">
                                            <p:graphicEl>
                                              <a:dgm id="{EE2EA9E0-CBE5-43E4-BB02-325D168626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63EBB38-5984-4F74-98F1-2546215923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>
                                            <p:graphicEl>
                                              <a:dgm id="{E63EBB38-5984-4F74-98F1-2546215923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D2F74AD-5B6A-4346-8349-090AC68FE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7">
                                            <p:graphicEl>
                                              <a:dgm id="{AD2F74AD-5B6A-4346-8349-090AC68FEE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13D7DA6-9D1E-4150-A6AE-C6ABC36166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graphicEl>
                                              <a:dgm id="{D13D7DA6-9D1E-4150-A6AE-C6ABC36166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6297F79-2755-4E7F-87B4-88629DD16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7">
                                            <p:graphicEl>
                                              <a:dgm id="{46297F79-2755-4E7F-87B4-88629DD167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A2029A9-878F-42BF-A694-5944B1AD98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>
                                            <p:graphicEl>
                                              <a:dgm id="{AA2029A9-878F-42BF-A694-5944B1AD98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97A966C-ADE1-481C-9602-29D743F1F5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7">
                                            <p:graphicEl>
                                              <a:dgm id="{E97A966C-ADE1-481C-9602-29D743F1F5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Graphic spid="7" grpId="0" uiExpand="1">
        <p:bldSub>
          <a:bldDgm bld="one"/>
        </p:bldSub>
      </p:bldGraphic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Системи електронного урядування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У рамках реалізації Концепції передбачено створення системи електронного урядування, яка включатиме такі напрями: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7C3FC4-A9A4-4219-9A34-588FD1991829}"/>
              </a:ext>
            </a:extLst>
          </p:cNvPr>
          <p:cNvSpPr txBox="1"/>
          <p:nvPr/>
        </p:nvSpPr>
        <p:spPr>
          <a:xfrm>
            <a:off x="72008" y="2684547"/>
            <a:ext cx="7679610" cy="3970318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розвиток електронних послуг (надання адміністративних послуг через Інтернет, створення єдиного державного порталу таких послуг, проведення електронних публічних </a:t>
            </a:r>
            <a:r>
              <a:rPr lang="uk-UA" sz="2800" b="1" i="1" kern="0" dirty="0" err="1">
                <a:solidFill>
                  <a:srgbClr val="FFFFFF"/>
                </a:solidFill>
              </a:rPr>
              <a:t>закупівель</a:t>
            </a:r>
            <a:r>
              <a:rPr lang="uk-UA" sz="2800" b="1" i="1" kern="0" dirty="0">
                <a:solidFill>
                  <a:srgbClr val="FFFFFF"/>
                </a:solidFill>
              </a:rPr>
              <a:t>, електронних договорів і рахунків, електронних аукціонів тощо);</a:t>
            </a:r>
          </a:p>
        </p:txBody>
      </p:sp>
      <p:pic>
        <p:nvPicPr>
          <p:cNvPr id="21506" name="Picture 2" descr="Пов’язане зображення">
            <a:extLst>
              <a:ext uri="{FF2B5EF4-FFF2-40B4-BE49-F238E27FC236}">
                <a16:creationId xmlns:a16="http://schemas.microsoft.com/office/drawing/2014/main" id="{F62D1466-0E4F-4D4F-AB69-D3F70AC1FC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3" r="25624"/>
          <a:stretch/>
        </p:blipFill>
        <p:spPr bwMode="auto">
          <a:xfrm>
            <a:off x="7876309" y="2684547"/>
            <a:ext cx="4243683" cy="3970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790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Інтернет-банкінг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Сучасні інформаційні технології використовуються і для здійснення доступу до своїх розрахункових рахунків клієнтами банків. їх називають </a:t>
            </a:r>
            <a:r>
              <a:rPr lang="uk-UA" sz="2800" b="1" i="1" kern="0" dirty="0">
                <a:solidFill>
                  <a:srgbClr val="FFFF00"/>
                </a:solidFill>
              </a:rPr>
              <a:t>інтернет-банкінгом</a:t>
            </a:r>
            <a:r>
              <a:rPr lang="uk-UA" sz="2800" b="1" i="1" kern="0" dirty="0">
                <a:solidFill>
                  <a:srgbClr val="FFFFFF"/>
                </a:solidFill>
              </a:rPr>
              <a:t> (е-банкінгом).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25ED3D-EFD5-4082-A306-24D7183E8027}"/>
              </a:ext>
            </a:extLst>
          </p:cNvPr>
          <p:cNvSpPr txBox="1"/>
          <p:nvPr/>
        </p:nvSpPr>
        <p:spPr>
          <a:xfrm>
            <a:off x="1403648" y="3119071"/>
            <a:ext cx="5849207" cy="181588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Інтернет-банкінг</a:t>
            </a:r>
            <a:r>
              <a:rPr lang="uk-UA" sz="2800" b="1" i="1" kern="0" dirty="0">
                <a:solidFill>
                  <a:srgbClr val="FFFFFF"/>
                </a:solidFill>
              </a:rPr>
              <a:t> — це цілодобове надання банківських послуг клієнтам через Інтернет.</a:t>
            </a:r>
          </a:p>
        </p:txBody>
      </p:sp>
      <p:pic>
        <p:nvPicPr>
          <p:cNvPr id="17" name="Picture 2" descr="alert, attention, danger, error, exclamation, hanger, message, problem, warning icon">
            <a:extLst>
              <a:ext uri="{FF2B5EF4-FFF2-40B4-BE49-F238E27FC236}">
                <a16:creationId xmlns:a16="http://schemas.microsoft.com/office/drawing/2014/main" id="{09A8FC9B-3936-4265-BF8E-25B83AF32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3119071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Пов’язане зображення">
            <a:extLst>
              <a:ext uri="{FF2B5EF4-FFF2-40B4-BE49-F238E27FC236}">
                <a16:creationId xmlns:a16="http://schemas.microsoft.com/office/drawing/2014/main" id="{0D4F0D74-8EA9-4F4F-99BC-0C21DDF388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2" b="6769"/>
          <a:stretch/>
        </p:blipFill>
        <p:spPr bwMode="auto">
          <a:xfrm>
            <a:off x="7699661" y="3119071"/>
            <a:ext cx="4098210" cy="3608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255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Системи електронного урядування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(Продовження…) Напрями електронного урядування: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7C3FC4-A9A4-4219-9A34-588FD1991829}"/>
              </a:ext>
            </a:extLst>
          </p:cNvPr>
          <p:cNvSpPr txBox="1"/>
          <p:nvPr/>
        </p:nvSpPr>
        <p:spPr>
          <a:xfrm>
            <a:off x="72008" y="1822606"/>
            <a:ext cx="12050142" cy="1338828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700" b="1" i="1" kern="0" dirty="0">
                <a:solidFill>
                  <a:srgbClr val="FFFFFF"/>
                </a:solidFill>
              </a:rPr>
              <a:t>розвиток відкритих даних (вільний доступ до публічної інформації, стандартизація форматів даних, запобігання корупції, ведення електронних декларацій тощо);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08E820-BA90-4FF5-8D18-D2D2F9CCABBD}"/>
              </a:ext>
            </a:extLst>
          </p:cNvPr>
          <p:cNvSpPr txBox="1"/>
          <p:nvPr/>
        </p:nvSpPr>
        <p:spPr>
          <a:xfrm>
            <a:off x="72008" y="3239463"/>
            <a:ext cx="9052289" cy="34163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700" b="1" i="1" kern="0" dirty="0">
                <a:solidFill>
                  <a:srgbClr val="FFFFFF"/>
                </a:solidFill>
              </a:rPr>
              <a:t>розвиток електронних інструментів залучення громадян до управління суспільним життям (електронні звернення та електронні петиції, онлайн-обговорення нормативних документів, електронні форми зворотного зв'язку, публікації фінансових звітних документів державних організацій тощо);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D5357F-5AEE-4659-A7A2-A55B5B8B9A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897" t="5069" r="18977" b="16269"/>
          <a:stretch/>
        </p:blipFill>
        <p:spPr>
          <a:xfrm>
            <a:off x="9216737" y="3239463"/>
            <a:ext cx="2903256" cy="341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72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Системи електронного урядування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(Продовження…) Напрями електронного урядування: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7C3FC4-A9A4-4219-9A34-588FD1991829}"/>
              </a:ext>
            </a:extLst>
          </p:cNvPr>
          <p:cNvSpPr txBox="1"/>
          <p:nvPr/>
        </p:nvSpPr>
        <p:spPr>
          <a:xfrm>
            <a:off x="72008" y="1822606"/>
            <a:ext cx="12050142" cy="2246769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розвиток електронної ідентифікації громадян і довірчих послуг (запровадження електронних паспортів і посвідчень, ведення єдиного електронного демографічного реєстру, електронних баз даних громадян тощо);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08E820-BA90-4FF5-8D18-D2D2F9CCABBD}"/>
              </a:ext>
            </a:extLst>
          </p:cNvPr>
          <p:cNvSpPr txBox="1"/>
          <p:nvPr/>
        </p:nvSpPr>
        <p:spPr>
          <a:xfrm>
            <a:off x="70929" y="4171998"/>
            <a:ext cx="9249716" cy="2246769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розвиток електронного документообігу (запровадження електронних журналів, електронних архівів, цифрового підпису, визначення формату електронних документів і вимог до них тощо);</a:t>
            </a:r>
          </a:p>
        </p:txBody>
      </p:sp>
      <p:pic>
        <p:nvPicPr>
          <p:cNvPr id="22530" name="Picture 2" descr="Результат пошуку зображень за запитом &quot;electronic document flow&quot;">
            <a:extLst>
              <a:ext uri="{FF2B5EF4-FFF2-40B4-BE49-F238E27FC236}">
                <a16:creationId xmlns:a16="http://schemas.microsoft.com/office/drawing/2014/main" id="{2040E2FC-FF2C-4DF7-BDBB-6DA46BEC2C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4" t="6915" r="7809" b="8747"/>
          <a:stretch/>
        </p:blipFill>
        <p:spPr bwMode="auto">
          <a:xfrm>
            <a:off x="9426483" y="4213562"/>
            <a:ext cx="2694588" cy="2018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923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Системи електронного урядування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(Продовження…) Напрями електронного урядування: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7C3FC4-A9A4-4219-9A34-588FD1991829}"/>
              </a:ext>
            </a:extLst>
          </p:cNvPr>
          <p:cNvSpPr txBox="1"/>
          <p:nvPr/>
        </p:nvSpPr>
        <p:spPr>
          <a:xfrm>
            <a:off x="72008" y="1822606"/>
            <a:ext cx="12050142" cy="507831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700" b="1" i="1" kern="0" dirty="0">
                <a:solidFill>
                  <a:srgbClr val="FFFFFF"/>
                </a:solidFill>
              </a:rPr>
              <a:t>електронне урядування базовими галузями діяльності:</a:t>
            </a: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5E689E4A-37AC-48BA-952F-06750669C9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5419768"/>
              </p:ext>
            </p:extLst>
          </p:nvPr>
        </p:nvGraphicFramePr>
        <p:xfrm>
          <a:off x="126385" y="2278064"/>
          <a:ext cx="11901492" cy="44811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1597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7661E35-6C55-4B51-BE17-D9D67599F3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>
                                            <p:graphicEl>
                                              <a:dgm id="{C7661E35-6C55-4B51-BE17-D9D67599F3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7878C57-BBF6-4C22-88FA-1C3D493372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>
                                            <p:graphicEl>
                                              <a:dgm id="{27878C57-BBF6-4C22-88FA-1C3D493372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2EA9E0-CBE5-43E4-BB02-325D168626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9">
                                            <p:graphicEl>
                                              <a:dgm id="{EE2EA9E0-CBE5-43E4-BB02-325D168626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63EBB38-5984-4F74-98F1-2546215923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graphicEl>
                                              <a:dgm id="{E63EBB38-5984-4F74-98F1-2546215923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D2F74AD-5B6A-4346-8349-090AC68FE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">
                                            <p:graphicEl>
                                              <a:dgm id="{AD2F74AD-5B6A-4346-8349-090AC68FEE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13D7DA6-9D1E-4150-A6AE-C6ABC36166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>
                                            <p:graphicEl>
                                              <a:dgm id="{D13D7DA6-9D1E-4150-A6AE-C6ABC36166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6297F79-2755-4E7F-87B4-88629DD16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9">
                                            <p:graphicEl>
                                              <a:dgm id="{46297F79-2755-4E7F-87B4-88629DD167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A2029A9-878F-42BF-A694-5944B1AD98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>
                                            <p:graphicEl>
                                              <a:dgm id="{AA2029A9-878F-42BF-A694-5944B1AD98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7A966C-ADE1-481C-9602-29D743F1F5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9">
                                            <p:graphicEl>
                                              <a:dgm id="{E97A966C-ADE1-481C-9602-29D743F1F5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589A8B4-BF53-4D85-9C3C-5A5EA39FC1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>
                                            <p:graphicEl>
                                              <a:dgm id="{0589A8B4-BF53-4D85-9C3C-5A5EA39FC1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75E9348-9280-4796-BDCC-B84F04B5A6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9">
                                            <p:graphicEl>
                                              <a:dgm id="{A75E9348-9280-4796-BDCC-B84F04B5A6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Graphic spid="9" grpId="0" uiExpand="1">
        <p:bldSub>
          <a:bldDgm bld="one"/>
        </p:bldSub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Системи електронного урядування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89255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rgbClr val="FFFFFF"/>
                </a:solidFill>
              </a:rPr>
              <a:t>Наприклад, сьогодні в Україні створено та функціонують такі онлайн-системи електронного урядування: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1677EC29-C52D-4B01-87DC-D002CA585591}"/>
              </a:ext>
            </a:extLst>
          </p:cNvPr>
          <p:cNvSpPr/>
          <p:nvPr/>
        </p:nvSpPr>
        <p:spPr>
          <a:xfrm>
            <a:off x="69848" y="2167000"/>
            <a:ext cx="5972332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Електронні петиції</a:t>
            </a:r>
            <a:endParaRPr lang="uk-UA" sz="2600" b="1" i="1" kern="0" dirty="0">
              <a:solidFill>
                <a:srgbClr val="FFFFFF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93D1F70C-F382-4CF2-BDE9-0C41E442A5E3}"/>
              </a:ext>
            </a:extLst>
          </p:cNvPr>
          <p:cNvSpPr/>
          <p:nvPr/>
        </p:nvSpPr>
        <p:spPr>
          <a:xfrm>
            <a:off x="6149818" y="2167000"/>
            <a:ext cx="5972332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Єдиний державний портал надання адміністративних послуг</a:t>
            </a:r>
            <a:endParaRPr lang="uk-UA" sz="2600" b="1" i="1" kern="0" dirty="0">
              <a:solidFill>
                <a:srgbClr val="FFFFFF"/>
              </a:solidFill>
            </a:endParaRP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61944816-2445-4EFD-AF32-3607E8DB2A04}"/>
              </a:ext>
            </a:extLst>
          </p:cNvPr>
          <p:cNvSpPr/>
          <p:nvPr/>
        </p:nvSpPr>
        <p:spPr>
          <a:xfrm>
            <a:off x="69848" y="3537346"/>
            <a:ext cx="5972332" cy="77488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i="1" kern="0" dirty="0">
                <a:solidFill>
                  <a:srgbClr val="FFFFFF"/>
                </a:solidFill>
              </a:rPr>
              <a:t>petition.president.gov.ua</a:t>
            </a:r>
            <a:endParaRPr lang="uk-UA" sz="2600" b="1" i="1" kern="0" dirty="0">
              <a:solidFill>
                <a:srgbClr val="FFFFFF"/>
              </a:solidFill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C9EC9C8E-1497-4EF9-95CE-50FB5D95C7B0}"/>
              </a:ext>
            </a:extLst>
          </p:cNvPr>
          <p:cNvSpPr/>
          <p:nvPr/>
        </p:nvSpPr>
        <p:spPr>
          <a:xfrm>
            <a:off x="6149818" y="3537346"/>
            <a:ext cx="5972332" cy="77488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i="1" kern="0" dirty="0">
                <a:solidFill>
                  <a:srgbClr val="FFFFFF"/>
                </a:solidFill>
              </a:rPr>
              <a:t>poslugy.gov.ua</a:t>
            </a:r>
            <a:endParaRPr lang="uk-UA" sz="2600" b="1" i="1" kern="0" dirty="0">
              <a:solidFill>
                <a:srgbClr val="FFFFFF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DCB8B85-04FF-498E-8FC3-F3DF80F8A9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48" y="4508819"/>
            <a:ext cx="5972332" cy="1629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66FC3E0-A7BD-4617-B73B-16C2946695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5850"/>
          <a:stretch/>
        </p:blipFill>
        <p:spPr>
          <a:xfrm>
            <a:off x="6149818" y="4508819"/>
            <a:ext cx="5972332" cy="1629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670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Системи електронного урядування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89255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rgbClr val="FFFFFF"/>
                </a:solidFill>
              </a:rPr>
              <a:t>(Продовження…) Онлайн-системи електронного урядування: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1677EC29-C52D-4B01-87DC-D002CA585591}"/>
              </a:ext>
            </a:extLst>
          </p:cNvPr>
          <p:cNvSpPr/>
          <p:nvPr/>
        </p:nvSpPr>
        <p:spPr>
          <a:xfrm>
            <a:off x="69848" y="2167000"/>
            <a:ext cx="5972332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Електронна система публічних </a:t>
            </a:r>
            <a:r>
              <a:rPr lang="uk-UA" sz="2800" b="1" i="1" kern="0" dirty="0" err="1">
                <a:solidFill>
                  <a:srgbClr val="FFFFFF"/>
                </a:solidFill>
              </a:rPr>
              <a:t>закупівель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93D1F70C-F382-4CF2-BDE9-0C41E442A5E3}"/>
              </a:ext>
            </a:extLst>
          </p:cNvPr>
          <p:cNvSpPr/>
          <p:nvPr/>
        </p:nvSpPr>
        <p:spPr>
          <a:xfrm>
            <a:off x="6149818" y="2167000"/>
            <a:ext cx="5972332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Єдиний державний реєстр декларацій 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61944816-2445-4EFD-AF32-3607E8DB2A04}"/>
              </a:ext>
            </a:extLst>
          </p:cNvPr>
          <p:cNvSpPr/>
          <p:nvPr/>
        </p:nvSpPr>
        <p:spPr>
          <a:xfrm>
            <a:off x="69848" y="3537346"/>
            <a:ext cx="5972332" cy="77488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i="1" kern="0" dirty="0">
                <a:solidFill>
                  <a:srgbClr val="FFFFFF"/>
                </a:solidFill>
              </a:rPr>
              <a:t>prozorro.gov.ua</a:t>
            </a:r>
            <a:endParaRPr lang="uk-UA" sz="2600" b="1" i="1" kern="0" dirty="0">
              <a:solidFill>
                <a:srgbClr val="FFFFFF"/>
              </a:solidFill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C9EC9C8E-1497-4EF9-95CE-50FB5D95C7B0}"/>
              </a:ext>
            </a:extLst>
          </p:cNvPr>
          <p:cNvSpPr/>
          <p:nvPr/>
        </p:nvSpPr>
        <p:spPr>
          <a:xfrm>
            <a:off x="6149818" y="3537346"/>
            <a:ext cx="5972332" cy="77488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i="1" kern="0" dirty="0">
                <a:solidFill>
                  <a:srgbClr val="FFFFFF"/>
                </a:solidFill>
              </a:rPr>
              <a:t>portal.nazk.gov.ua</a:t>
            </a:r>
            <a:endParaRPr lang="uk-UA" sz="2600" b="1" i="1" kern="0" dirty="0">
              <a:solidFill>
                <a:srgbClr val="FFFFFF"/>
              </a:solidFill>
            </a:endParaRPr>
          </a:p>
        </p:txBody>
      </p:sp>
      <p:pic>
        <p:nvPicPr>
          <p:cNvPr id="24580" name="Picture 4" descr="Результат пошуку зображень за запитом &quot;https://prozorro.gov.ua/&quot;">
            <a:extLst>
              <a:ext uri="{FF2B5EF4-FFF2-40B4-BE49-F238E27FC236}">
                <a16:creationId xmlns:a16="http://schemas.microsoft.com/office/drawing/2014/main" id="{67A87351-E816-41C4-AF87-7DFCD5EC32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4" t="28903" r="18878" b="35657"/>
          <a:stretch/>
        </p:blipFill>
        <p:spPr bwMode="auto">
          <a:xfrm>
            <a:off x="69848" y="4389912"/>
            <a:ext cx="5972332" cy="1821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90349C7-3B6B-4B14-8406-8D504C15B3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9818" y="4389912"/>
            <a:ext cx="5972332" cy="1821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9740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Системи електронного урядування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89255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rgbClr val="FFFFFF"/>
                </a:solidFill>
              </a:rPr>
              <a:t>(Продовження…) Онлайн-системи електронного урядування: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1677EC29-C52D-4B01-87DC-D002CA585591}"/>
              </a:ext>
            </a:extLst>
          </p:cNvPr>
          <p:cNvSpPr/>
          <p:nvPr/>
        </p:nvSpPr>
        <p:spPr>
          <a:xfrm>
            <a:off x="69848" y="2167000"/>
            <a:ext cx="5972332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Громадське обговорення проектів нормативно-правових актів на сайті Уряду України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93D1F70C-F382-4CF2-BDE9-0C41E442A5E3}"/>
              </a:ext>
            </a:extLst>
          </p:cNvPr>
          <p:cNvSpPr/>
          <p:nvPr/>
        </p:nvSpPr>
        <p:spPr>
          <a:xfrm>
            <a:off x="6149818" y="2167000"/>
            <a:ext cx="5972332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Центр громадянських свобод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61944816-2445-4EFD-AF32-3607E8DB2A04}"/>
              </a:ext>
            </a:extLst>
          </p:cNvPr>
          <p:cNvSpPr/>
          <p:nvPr/>
        </p:nvSpPr>
        <p:spPr>
          <a:xfrm>
            <a:off x="69848" y="3537346"/>
            <a:ext cx="5972332" cy="263485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i="1" kern="0" dirty="0">
                <a:solidFill>
                  <a:srgbClr val="FFFFFF"/>
                </a:solidFill>
              </a:rPr>
              <a:t>kmu.gov.ua/ua/gromadskosti/gromadske-obgovorennya-proektiv-normativno-pravovih-aktiv</a:t>
            </a:r>
            <a:endParaRPr lang="uk-UA" sz="2600" b="1" i="1" kern="0" dirty="0">
              <a:solidFill>
                <a:srgbClr val="FFFFFF"/>
              </a:solidFill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C9EC9C8E-1497-4EF9-95CE-50FB5D95C7B0}"/>
              </a:ext>
            </a:extLst>
          </p:cNvPr>
          <p:cNvSpPr/>
          <p:nvPr/>
        </p:nvSpPr>
        <p:spPr>
          <a:xfrm>
            <a:off x="6149818" y="3537346"/>
            <a:ext cx="5972332" cy="77488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i="1" kern="0" dirty="0">
                <a:solidFill>
                  <a:srgbClr val="FFFFFF"/>
                </a:solidFill>
              </a:rPr>
              <a:t>portal.nazk.gov.ua</a:t>
            </a:r>
            <a:endParaRPr lang="uk-UA" sz="2600" b="1" i="1" kern="0" dirty="0">
              <a:solidFill>
                <a:srgbClr val="FFFFFF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F202E9-1B20-4783-8416-2C6A60B05B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9647"/>
          <a:stretch/>
        </p:blipFill>
        <p:spPr>
          <a:xfrm>
            <a:off x="6149818" y="4419600"/>
            <a:ext cx="5972332" cy="1752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016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Системи електронного урядування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89255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rgbClr val="FFFFFF"/>
                </a:solidFill>
              </a:rPr>
              <a:t>(Продовження…) Онлайн-системи електронного урядування: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1677EC29-C52D-4B01-87DC-D002CA585591}"/>
              </a:ext>
            </a:extLst>
          </p:cNvPr>
          <p:cNvSpPr/>
          <p:nvPr/>
        </p:nvSpPr>
        <p:spPr>
          <a:xfrm>
            <a:off x="69848" y="2167000"/>
            <a:ext cx="5972332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Інформаційна система Конкурс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93D1F70C-F382-4CF2-BDE9-0C41E442A5E3}"/>
              </a:ext>
            </a:extLst>
          </p:cNvPr>
          <p:cNvSpPr/>
          <p:nvPr/>
        </p:nvSpPr>
        <p:spPr>
          <a:xfrm>
            <a:off x="6149818" y="2167000"/>
            <a:ext cx="5972332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Інформаційна система управління освітою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61944816-2445-4EFD-AF32-3607E8DB2A04}"/>
              </a:ext>
            </a:extLst>
          </p:cNvPr>
          <p:cNvSpPr/>
          <p:nvPr/>
        </p:nvSpPr>
        <p:spPr>
          <a:xfrm>
            <a:off x="69848" y="3537346"/>
            <a:ext cx="5972332" cy="77488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i="1" kern="0" dirty="0">
                <a:solidFill>
                  <a:srgbClr val="FFFFFF"/>
                </a:solidFill>
              </a:rPr>
              <a:t>vstup.info</a:t>
            </a:r>
            <a:endParaRPr lang="uk-UA" sz="2600" b="1" i="1" kern="0" dirty="0">
              <a:solidFill>
                <a:srgbClr val="FFFFFF"/>
              </a:solidFill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C9EC9C8E-1497-4EF9-95CE-50FB5D95C7B0}"/>
              </a:ext>
            </a:extLst>
          </p:cNvPr>
          <p:cNvSpPr/>
          <p:nvPr/>
        </p:nvSpPr>
        <p:spPr>
          <a:xfrm>
            <a:off x="6149818" y="3537346"/>
            <a:ext cx="5972332" cy="77488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i="1" kern="0" dirty="0">
                <a:solidFill>
                  <a:srgbClr val="FFFFFF"/>
                </a:solidFill>
              </a:rPr>
              <a:t>isuo.org</a:t>
            </a:r>
            <a:endParaRPr lang="uk-UA" sz="2600" b="1" i="1" kern="0" dirty="0">
              <a:solidFill>
                <a:srgbClr val="FFFFFF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39B0D28-AAD9-408E-BA18-6136C79D7F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9818" y="4389912"/>
            <a:ext cx="5972332" cy="19062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602" name="Picture 2" descr="Результат пошуку зображень за запитом &quot;Інформаційна система Конкурс&quot;">
            <a:extLst>
              <a:ext uri="{FF2B5EF4-FFF2-40B4-BE49-F238E27FC236}">
                <a16:creationId xmlns:a16="http://schemas.microsoft.com/office/drawing/2014/main" id="{CFD47E77-222E-4132-A4FB-E707B4085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8" y="4389911"/>
            <a:ext cx="5972332" cy="1906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28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Системи електронного урядування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89255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rgbClr val="FFFFFF"/>
                </a:solidFill>
              </a:rPr>
              <a:t>(Продовження…) Онлайн-системи електронного урядування: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1677EC29-C52D-4B01-87DC-D002CA585591}"/>
              </a:ext>
            </a:extLst>
          </p:cNvPr>
          <p:cNvSpPr/>
          <p:nvPr/>
        </p:nvSpPr>
        <p:spPr>
          <a:xfrm>
            <a:off x="69848" y="2167000"/>
            <a:ext cx="5972332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Електронний кабінет платника податків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93D1F70C-F382-4CF2-BDE9-0C41E442A5E3}"/>
              </a:ext>
            </a:extLst>
          </p:cNvPr>
          <p:cNvSpPr/>
          <p:nvPr/>
        </p:nvSpPr>
        <p:spPr>
          <a:xfrm>
            <a:off x="6149818" y="2167000"/>
            <a:ext cx="5972332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Система електронного документообігу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61944816-2445-4EFD-AF32-3607E8DB2A04}"/>
              </a:ext>
            </a:extLst>
          </p:cNvPr>
          <p:cNvSpPr/>
          <p:nvPr/>
        </p:nvSpPr>
        <p:spPr>
          <a:xfrm>
            <a:off x="69848" y="3537346"/>
            <a:ext cx="5972332" cy="77488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i="1" kern="0" dirty="0">
                <a:solidFill>
                  <a:srgbClr val="FFFFFF"/>
                </a:solidFill>
              </a:rPr>
              <a:t>cabinet.sfs.gov.ua</a:t>
            </a:r>
            <a:endParaRPr lang="uk-UA" sz="2600" b="1" i="1" kern="0" dirty="0">
              <a:solidFill>
                <a:srgbClr val="FFFFFF"/>
              </a:solidFill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C9EC9C8E-1497-4EF9-95CE-50FB5D95C7B0}"/>
              </a:ext>
            </a:extLst>
          </p:cNvPr>
          <p:cNvSpPr/>
          <p:nvPr/>
        </p:nvSpPr>
        <p:spPr>
          <a:xfrm>
            <a:off x="6149818" y="3537346"/>
            <a:ext cx="5972332" cy="77488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i="1" kern="0" dirty="0">
                <a:solidFill>
                  <a:srgbClr val="FFFFFF"/>
                </a:solidFill>
              </a:rPr>
              <a:t>sed.reforms.in.ua</a:t>
            </a:r>
            <a:endParaRPr lang="uk-UA" sz="2600" b="1" i="1" kern="0" dirty="0">
              <a:solidFill>
                <a:srgbClr val="FFFFFF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9DBB6C5-D560-41B5-B2D5-EA57F942F4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7580" b="27302"/>
          <a:stretch/>
        </p:blipFill>
        <p:spPr>
          <a:xfrm>
            <a:off x="69848" y="4365959"/>
            <a:ext cx="5972332" cy="2251367"/>
          </a:xfrm>
          <a:prstGeom prst="rect">
            <a:avLst/>
          </a:prstGeom>
        </p:spPr>
      </p:pic>
      <p:pic>
        <p:nvPicPr>
          <p:cNvPr id="27650" name="Picture 2" descr="Головна">
            <a:extLst>
              <a:ext uri="{FF2B5EF4-FFF2-40B4-BE49-F238E27FC236}">
                <a16:creationId xmlns:a16="http://schemas.microsoft.com/office/drawing/2014/main" id="{659EE636-0F8F-403B-BBC5-7831788E1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818" y="4631603"/>
            <a:ext cx="5972332" cy="1649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57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Системи електронного урядування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Впровадження системи електронного урядування стикається з низкою</a:t>
            </a:r>
            <a:r>
              <a:rPr lang="en-US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об'єктивних суттєвих перешкод. Ці проблеми тісно пов'язані з новими викликами інформаційного суспільства і належать до: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360082D3-34BA-4FCA-BD27-C8514457D8E4}"/>
              </a:ext>
            </a:extLst>
          </p:cNvPr>
          <p:cNvSpPr/>
          <p:nvPr/>
        </p:nvSpPr>
        <p:spPr>
          <a:xfrm>
            <a:off x="72007" y="3130454"/>
            <a:ext cx="2887061" cy="953174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i="1" kern="0" dirty="0">
                <a:solidFill>
                  <a:srgbClr val="FFFFFF"/>
                </a:solidFill>
              </a:rPr>
              <a:t>економічних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A3CDD408-138A-4DAA-9EC2-C0387989D7BE}"/>
              </a:ext>
            </a:extLst>
          </p:cNvPr>
          <p:cNvSpPr/>
          <p:nvPr/>
        </p:nvSpPr>
        <p:spPr>
          <a:xfrm>
            <a:off x="3125137" y="3130454"/>
            <a:ext cx="2887061" cy="953174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політичних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AB2A626E-8177-4B12-BD4C-27118CD737B0}"/>
              </a:ext>
            </a:extLst>
          </p:cNvPr>
          <p:cNvSpPr/>
          <p:nvPr/>
        </p:nvSpPr>
        <p:spPr>
          <a:xfrm>
            <a:off x="6178266" y="3130454"/>
            <a:ext cx="2887061" cy="953174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соціальних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6A1C4168-6965-4CBE-90BE-66BCD114F6FE}"/>
              </a:ext>
            </a:extLst>
          </p:cNvPr>
          <p:cNvSpPr/>
          <p:nvPr/>
        </p:nvSpPr>
        <p:spPr>
          <a:xfrm>
            <a:off x="9229549" y="3132372"/>
            <a:ext cx="2887061" cy="953174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безпекових та ін.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9E6132-3D50-43E8-905F-0104D27047F5}"/>
              </a:ext>
            </a:extLst>
          </p:cNvPr>
          <p:cNvSpPr txBox="1"/>
          <p:nvPr/>
        </p:nvSpPr>
        <p:spPr>
          <a:xfrm>
            <a:off x="72007" y="4201437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Усі ці проблеми об'єднуються в глобальну проблему «</a:t>
            </a:r>
            <a:r>
              <a:rPr lang="uk-UA" sz="2800" b="1" i="1" kern="0" dirty="0">
                <a:solidFill>
                  <a:srgbClr val="FFFF00"/>
                </a:solidFill>
              </a:rPr>
              <a:t>цифрового розриву</a:t>
            </a:r>
            <a:r>
              <a:rPr lang="uk-UA" sz="2800" b="1" i="1" kern="0" dirty="0">
                <a:solidFill>
                  <a:srgbClr val="FFFFFF"/>
                </a:solidFill>
              </a:rPr>
              <a:t>» (</a:t>
            </a:r>
            <a:r>
              <a:rPr lang="en-US" sz="2800" b="1" i="1" kern="0" dirty="0">
                <a:solidFill>
                  <a:srgbClr val="FFFFFF"/>
                </a:solidFill>
              </a:rPr>
              <a:t>digital divide) — </a:t>
            </a:r>
            <a:r>
              <a:rPr lang="uk-UA" sz="2800" b="1" i="1" kern="0" dirty="0">
                <a:solidFill>
                  <a:srgbClr val="FFFFFF"/>
                </a:solidFill>
              </a:rPr>
              <a:t>нерівного доступу громадян до електронних ресурсів і публічної інформації.</a:t>
            </a:r>
          </a:p>
        </p:txBody>
      </p:sp>
    </p:spTree>
    <p:extLst>
      <p:ext uri="{BB962C8B-B14F-4D97-AF65-F5344CB8AC3E}">
        <p14:creationId xmlns:p14="http://schemas.microsoft.com/office/powerpoint/2010/main" val="3348107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Системи електронного урядування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Також інформаційні відносини органів державного управління із суспільством мають відбуватися на основі забезпечення </a:t>
            </a:r>
            <a:r>
              <a:rPr lang="uk-UA" sz="2800" b="1" i="1" kern="0" dirty="0">
                <a:solidFill>
                  <a:srgbClr val="FFFF00"/>
                </a:solidFill>
              </a:rPr>
              <a:t>інформаційної безпеки</a:t>
            </a:r>
            <a:r>
              <a:rPr lang="uk-UA" sz="2800" b="1" i="1" kern="0" dirty="0">
                <a:solidFill>
                  <a:srgbClr val="FFFFFF"/>
                </a:solidFill>
              </a:rPr>
              <a:t>:</a:t>
            </a:r>
          </a:p>
        </p:txBody>
      </p:sp>
      <p:pic>
        <p:nvPicPr>
          <p:cNvPr id="28674" name="Picture 2" descr="Пов’язане зображення">
            <a:extLst>
              <a:ext uri="{FF2B5EF4-FFF2-40B4-BE49-F238E27FC236}">
                <a16:creationId xmlns:a16="http://schemas.microsoft.com/office/drawing/2014/main" id="{AAEC62DA-2CCD-4EB9-8A60-CBA0C75E95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6"/>
          <a:stretch/>
        </p:blipFill>
        <p:spPr bwMode="auto">
          <a:xfrm>
            <a:off x="72008" y="2665574"/>
            <a:ext cx="5206574" cy="3849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0A5B8E55-C0AA-404D-99C9-9D9BB0F553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524219"/>
              </p:ext>
            </p:extLst>
          </p:nvPr>
        </p:nvGraphicFramePr>
        <p:xfrm>
          <a:off x="5278583" y="2581758"/>
          <a:ext cx="6749294" cy="4016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36514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7661E35-6C55-4B51-BE17-D9D67599F3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dgm id="{C7661E35-6C55-4B51-BE17-D9D67599F3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7878C57-BBF6-4C22-88FA-1C3D493372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>
                                            <p:graphicEl>
                                              <a:dgm id="{27878C57-BBF6-4C22-88FA-1C3D493372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E2EA9E0-CBE5-43E4-BB02-325D168626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7">
                                            <p:graphicEl>
                                              <a:dgm id="{EE2EA9E0-CBE5-43E4-BB02-325D168626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63EBB38-5984-4F74-98F1-2546215923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graphicEl>
                                              <a:dgm id="{E63EBB38-5984-4F74-98F1-2546215923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D2F74AD-5B6A-4346-8349-090AC68FE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7">
                                            <p:graphicEl>
                                              <a:dgm id="{AD2F74AD-5B6A-4346-8349-090AC68FEE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13D7DA6-9D1E-4150-A6AE-C6ABC36166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>
                                            <p:graphicEl>
                                              <a:dgm id="{D13D7DA6-9D1E-4150-A6AE-C6ABC36166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6297F79-2755-4E7F-87B4-88629DD16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7">
                                            <p:graphicEl>
                                              <a:dgm id="{46297F79-2755-4E7F-87B4-88629DD167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A2029A9-878F-42BF-A694-5944B1AD98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>
                                            <p:graphicEl>
                                              <a:dgm id="{AA2029A9-878F-42BF-A694-5944B1AD98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97A966C-ADE1-481C-9602-29D743F1F5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7">
                                            <p:graphicEl>
                                              <a:dgm id="{E97A966C-ADE1-481C-9602-29D743F1F5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Graphic spid="7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Інтернет-банкінг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Користувач дистанційно, не виходячи з дому або знаходячись десь далеко, може увійти у свій акаунт на сайті банку та: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D3D29A-9698-471B-9984-A2F4627A9800}"/>
              </a:ext>
            </a:extLst>
          </p:cNvPr>
          <p:cNvSpPr txBox="1"/>
          <p:nvPr/>
        </p:nvSpPr>
        <p:spPr>
          <a:xfrm>
            <a:off x="70929" y="2677403"/>
            <a:ext cx="7971635" cy="13849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отримувати інформацію про залишки грошей на рахунку й контролювати їх рух;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671D69-D4BD-4A8E-969C-EBC289AF295E}"/>
              </a:ext>
            </a:extLst>
          </p:cNvPr>
          <p:cNvSpPr txBox="1"/>
          <p:nvPr/>
        </p:nvSpPr>
        <p:spPr>
          <a:xfrm>
            <a:off x="70930" y="4158043"/>
            <a:ext cx="4947879" cy="1815882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самостійно блокувати й розблокувати свої платіжні картки;</a:t>
            </a:r>
          </a:p>
        </p:txBody>
      </p:sp>
      <p:pic>
        <p:nvPicPr>
          <p:cNvPr id="3074" name="Picture 2" descr="Результат пошуку зображень за запитом &quot;Інтернет-банкінг&quot;">
            <a:extLst>
              <a:ext uri="{FF2B5EF4-FFF2-40B4-BE49-F238E27FC236}">
                <a16:creationId xmlns:a16="http://schemas.microsoft.com/office/drawing/2014/main" id="{E23988E6-CF9E-49E2-A513-F8F85552E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9855" y="2677403"/>
            <a:ext cx="3931215" cy="3931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Операції з картками та рахунками">
            <a:extLst>
              <a:ext uri="{FF2B5EF4-FFF2-40B4-BE49-F238E27FC236}">
                <a16:creationId xmlns:a16="http://schemas.microsoft.com/office/drawing/2014/main" id="{F0E3F9D4-FCCB-4D25-906B-F0024A151B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803" y="3902802"/>
            <a:ext cx="3241761" cy="279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563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Дайте відповіді на запитання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Які торговельні послуги існують в Інтернеті? Чим обумовлено розвиток цих сервісів?</a:t>
            </a:r>
          </a:p>
        </p:txBody>
      </p:sp>
      <p:pic>
        <p:nvPicPr>
          <p:cNvPr id="30" name="Picture 2" descr="http://nvip.com.ua/sites/default/files/imagecache/original_watermark/pictures/news/q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774" y="4780449"/>
            <a:ext cx="1663554" cy="205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70929" y="2278064"/>
            <a:ext cx="12050142" cy="95410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Що таке інтернет-банкінг? Які зручності для користувача надають такі онлайн-сервіси?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0929" y="3345693"/>
            <a:ext cx="12050142" cy="954107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Яким чином поняття інтернет-банкінгу пов'язано з поняттям інформаційної безпеки?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007" y="4415251"/>
            <a:ext cx="10453767" cy="95410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4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Які способи захисту від шахрайства з платіжними картками ви знаєте?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4568C3-036E-45BD-9E7B-4D5AA9CB958E}"/>
              </a:ext>
            </a:extLst>
          </p:cNvPr>
          <p:cNvSpPr txBox="1"/>
          <p:nvPr/>
        </p:nvSpPr>
        <p:spPr>
          <a:xfrm>
            <a:off x="70929" y="5484809"/>
            <a:ext cx="10453767" cy="954107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5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 інтернет-маркетинг пов'язаний з електронною комерцією і рекламою?</a:t>
            </a:r>
          </a:p>
        </p:txBody>
      </p:sp>
    </p:spTree>
    <p:extLst>
      <p:ext uri="{BB962C8B-B14F-4D97-AF65-F5344CB8AC3E}">
        <p14:creationId xmlns:p14="http://schemas.microsoft.com/office/powerpoint/2010/main" val="10651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1" grpId="0" animBg="1"/>
      <p:bldP spid="32" grpId="0" animBg="1"/>
      <p:bldP spid="10" grpId="0" animBg="1"/>
      <p:bldP spid="1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Дайте відповіді на запитання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6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 ви вважаєте, які існують негативні сторони розвитку інтернет-маркетингу?</a:t>
            </a:r>
          </a:p>
        </p:txBody>
      </p:sp>
      <p:pic>
        <p:nvPicPr>
          <p:cNvPr id="30" name="Picture 2" descr="http://nvip.com.ua/sites/default/files/imagecache/original_watermark/pictures/news/q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774" y="4780449"/>
            <a:ext cx="1663554" cy="205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70929" y="2278064"/>
            <a:ext cx="12050142" cy="95410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7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Від яких чинників залежить рівень розвитку в країні інформаційного суспільства?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0929" y="3359365"/>
            <a:ext cx="12050142" cy="954107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8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 означає термін «цифровий розрив»? На ваш погляд, від чого він залежить?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007" y="4428923"/>
            <a:ext cx="10453767" cy="138499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9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Які негативні наслідки можуть виникнути у зв'язку зі збором персональних даних людини?</a:t>
            </a:r>
          </a:p>
        </p:txBody>
      </p:sp>
    </p:spTree>
    <p:extLst>
      <p:ext uri="{BB962C8B-B14F-4D97-AF65-F5344CB8AC3E}">
        <p14:creationId xmlns:p14="http://schemas.microsoft.com/office/powerpoint/2010/main" val="60832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1" grpId="0" animBg="1"/>
      <p:bldP spid="32" grpId="0" animBg="1"/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Домашнє завдання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003" y="1272160"/>
            <a:ext cx="4659624" cy="53478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69854" y="2133942"/>
            <a:ext cx="4663795" cy="1191816"/>
          </a:xfrm>
          <a:prstGeom prst="wedgeRoundRectCallout">
            <a:avLst>
              <a:gd name="adj1" fmla="val -59508"/>
              <a:gd name="adj2" fmla="val 126275"/>
              <a:gd name="adj3" fmla="val 16667"/>
            </a:avLst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Проаналізувати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§ </a:t>
            </a:r>
            <a:r>
              <a:rPr lang="uk-UA" sz="3200" i="1" kern="0" dirty="0">
                <a:solidFill>
                  <a:srgbClr val="FFFFFF"/>
                </a:solidFill>
                <a:latin typeface="Verdana"/>
              </a:rPr>
              <a:t>1.5</a:t>
            </a:r>
            <a:r>
              <a:rPr kumimoji="0" lang="uk-UA" sz="3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, ст. </a:t>
            </a:r>
            <a:r>
              <a:rPr lang="uk-UA" sz="3200" i="1" kern="0" noProof="0" dirty="0">
                <a:solidFill>
                  <a:srgbClr val="FFFFFF"/>
                </a:solidFill>
                <a:latin typeface="Verdana"/>
              </a:rPr>
              <a:t>23</a:t>
            </a:r>
            <a:r>
              <a:rPr lang="uk-UA" sz="3200" i="1" kern="0" dirty="0">
                <a:solidFill>
                  <a:srgbClr val="FFFFFF"/>
                </a:solidFill>
                <a:latin typeface="Verdana"/>
              </a:rPr>
              <a:t>-29</a:t>
            </a:r>
            <a:endParaRPr kumimoji="0" lang="uk-UA" sz="32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5" name="Picture 60" descr="3D_2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131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Працюємо за комп’ютером</a:t>
            </a:r>
            <a:endParaRPr lang="uk-UA" sz="3600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9" y="1272160"/>
            <a:ext cx="4659624" cy="534781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89511" y="2133942"/>
            <a:ext cx="3233804" cy="1191816"/>
          </a:xfrm>
          <a:prstGeom prst="wedgeRoundRectCallout">
            <a:avLst>
              <a:gd name="adj1" fmla="val -57397"/>
              <a:gd name="adj2" fmla="val 184982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uk-UA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1" u="none" strike="noStrike" kern="0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</a:defRPr>
            </a:lvl1pPr>
          </a:lstStyle>
          <a:p>
            <a:pPr lvl="0">
              <a:defRPr/>
            </a:pPr>
            <a:r>
              <a:rPr lang="uk-UA" dirty="0"/>
              <a:t>Сторінка</a:t>
            </a:r>
          </a:p>
          <a:p>
            <a:pPr lvl="0">
              <a:defRPr/>
            </a:pPr>
            <a:r>
              <a:rPr lang="ru-RU" dirty="0"/>
              <a:t>27-29</a:t>
            </a:r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8115" y="1177376"/>
            <a:ext cx="4839154" cy="5608513"/>
          </a:xfrm>
          <a:prstGeom prst="rect">
            <a:avLst/>
          </a:prstGeom>
        </p:spPr>
      </p:pic>
      <p:pic>
        <p:nvPicPr>
          <p:cNvPr id="7" name="Picture 2" descr="computer, programmer, scientist icon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25" b="14007"/>
          <a:stretch/>
        </p:blipFill>
        <p:spPr bwMode="auto">
          <a:xfrm>
            <a:off x="3631455" y="3726379"/>
            <a:ext cx="3851920" cy="2664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19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Дякую за увагу!</a:t>
            </a:r>
          </a:p>
        </p:txBody>
      </p:sp>
      <p:sp>
        <p:nvSpPr>
          <p:cNvPr id="4" name="Підзаголовок 2"/>
          <p:cNvSpPr>
            <a:spLocks noGrp="1"/>
          </p:cNvSpPr>
          <p:nvPr>
            <p:ph type="subTitle" idx="4294967295"/>
          </p:nvPr>
        </p:nvSpPr>
        <p:spPr>
          <a:xfrm>
            <a:off x="5032382" y="3184362"/>
            <a:ext cx="7138989" cy="403410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uk-UA" sz="1600" b="1" dirty="0">
                <a:solidFill>
                  <a:srgbClr val="FFFFFF"/>
                </a:solidFill>
              </a:rPr>
              <a:t>За навчальною програмою 2018 року</a:t>
            </a:r>
          </a:p>
        </p:txBody>
      </p:sp>
      <p:sp>
        <p:nvSpPr>
          <p:cNvPr id="7" name="Округлена прямокутна виноска 5">
            <a:extLst>
              <a:ext uri="{FF2B5EF4-FFF2-40B4-BE49-F238E27FC236}">
                <a16:creationId xmlns:a16="http://schemas.microsoft.com/office/drawing/2014/main" id="{7F0C83C5-F8F0-4157-AC83-57C6D0E283FF}"/>
              </a:ext>
            </a:extLst>
          </p:cNvPr>
          <p:cNvSpPr/>
          <p:nvPr/>
        </p:nvSpPr>
        <p:spPr>
          <a:xfrm>
            <a:off x="126612" y="6175807"/>
            <a:ext cx="2448272" cy="619472"/>
          </a:xfrm>
          <a:prstGeom prst="wedgeRoundRectCallout">
            <a:avLst>
              <a:gd name="adj1" fmla="val 367"/>
              <a:gd name="adj2" fmla="val 4986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Урок 5</a:t>
            </a:r>
          </a:p>
        </p:txBody>
      </p:sp>
      <p:pic>
        <p:nvPicPr>
          <p:cNvPr id="8" name="Picture 2" descr="about, i, information icon">
            <a:extLst>
              <a:ext uri="{FF2B5EF4-FFF2-40B4-BE49-F238E27FC236}">
                <a16:creationId xmlns:a16="http://schemas.microsoft.com/office/drawing/2014/main" id="{EB5987FD-1E5B-42EC-8220-A0903AE22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013" y="3643188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browse, internet, online, surf, tablet icon">
            <a:extLst>
              <a:ext uri="{FF2B5EF4-FFF2-40B4-BE49-F238E27FC236}">
                <a16:creationId xmlns:a16="http://schemas.microsoft.com/office/drawing/2014/main" id="{DA2062A2-2B70-4998-B229-A5C412C64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272" y="3643187"/>
            <a:ext cx="2438399" cy="243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49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Інтернет-банкінг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(Продовження…) Послуги інтернет-банкінгу: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D3D29A-9698-471B-9984-A2F4627A9800}"/>
              </a:ext>
            </a:extLst>
          </p:cNvPr>
          <p:cNvSpPr txBox="1"/>
          <p:nvPr/>
        </p:nvSpPr>
        <p:spPr>
          <a:xfrm>
            <a:off x="70929" y="1806681"/>
            <a:ext cx="12050142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переводити гроші з картки на картку;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4463DBF-70ED-4BB6-BCE6-8080DBAE39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453986"/>
            <a:ext cx="11144250" cy="2781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2A7DE60-499D-44C6-A24D-2E14791528A7}"/>
              </a:ext>
            </a:extLst>
          </p:cNvPr>
          <p:cNvSpPr txBox="1"/>
          <p:nvPr/>
        </p:nvSpPr>
        <p:spPr>
          <a:xfrm>
            <a:off x="70929" y="5399627"/>
            <a:ext cx="12050142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переводити гроші на рахунки будь-яких фізичних і юридичних осіб;</a:t>
            </a:r>
          </a:p>
        </p:txBody>
      </p:sp>
    </p:spTree>
    <p:extLst>
      <p:ext uri="{BB962C8B-B14F-4D97-AF65-F5344CB8AC3E}">
        <p14:creationId xmlns:p14="http://schemas.microsoft.com/office/powerpoint/2010/main" val="302407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Інтернет-банкінг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(Продовження…) Послуги інтернет-банкінгу: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D3D29A-9698-471B-9984-A2F4627A9800}"/>
              </a:ext>
            </a:extLst>
          </p:cNvPr>
          <p:cNvSpPr txBox="1"/>
          <p:nvPr/>
        </p:nvSpPr>
        <p:spPr>
          <a:xfrm>
            <a:off x="70929" y="1806681"/>
            <a:ext cx="7150753" cy="13849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оплачувати комунальні послуги (електроенергія, газ, вода, телефон);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A66B39-27D2-4EDE-A309-FBFED8D70939}"/>
              </a:ext>
            </a:extLst>
          </p:cNvPr>
          <p:cNvSpPr txBox="1"/>
          <p:nvPr/>
        </p:nvSpPr>
        <p:spPr>
          <a:xfrm>
            <a:off x="70929" y="3278374"/>
            <a:ext cx="7150753" cy="1815882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оплачувати постійні послуги (школа, дитячий садок, стоянка автомобіля, охорона, оплата за кредит);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0E6E2DD-553F-4B70-B8A3-AA7ECBB2E8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279"/>
          <a:stretch/>
        </p:blipFill>
        <p:spPr>
          <a:xfrm>
            <a:off x="7315528" y="1819724"/>
            <a:ext cx="4805544" cy="327453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8EB7FCC-4DBB-4C1D-8535-18569E3AA504}"/>
              </a:ext>
            </a:extLst>
          </p:cNvPr>
          <p:cNvSpPr txBox="1"/>
          <p:nvPr/>
        </p:nvSpPr>
        <p:spPr>
          <a:xfrm>
            <a:off x="70928" y="5180954"/>
            <a:ext cx="12050142" cy="13849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самостійно формувати квитанції по здійснених </a:t>
            </a:r>
            <a:r>
              <a:rPr lang="uk-UA" sz="2800" b="1" i="1" kern="0" dirty="0" err="1">
                <a:solidFill>
                  <a:srgbClr val="FFFFFF"/>
                </a:solidFill>
              </a:rPr>
              <a:t>платежах</a:t>
            </a:r>
            <a:r>
              <a:rPr lang="uk-UA" sz="2800" b="1" i="1" kern="0" dirty="0">
                <a:solidFill>
                  <a:srgbClr val="FFFFFF"/>
                </a:solidFill>
              </a:rPr>
              <a:t> і роздруковувати на власному принтері у зручний спосіб;</a:t>
            </a:r>
          </a:p>
        </p:txBody>
      </p:sp>
    </p:spTree>
    <p:extLst>
      <p:ext uri="{BB962C8B-B14F-4D97-AF65-F5344CB8AC3E}">
        <p14:creationId xmlns:p14="http://schemas.microsoft.com/office/powerpoint/2010/main" val="2633276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1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Інтернет-банкінг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(Продовження…) Послуги інтернет-банкінгу: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D3D29A-9698-471B-9984-A2F4627A9800}"/>
              </a:ext>
            </a:extLst>
          </p:cNvPr>
          <p:cNvSpPr txBox="1"/>
          <p:nvPr/>
        </p:nvSpPr>
        <p:spPr>
          <a:xfrm>
            <a:off x="70928" y="1806681"/>
            <a:ext cx="6859807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відкривати депозитні рахунки;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A66B39-27D2-4EDE-A309-FBFED8D70939}"/>
              </a:ext>
            </a:extLst>
          </p:cNvPr>
          <p:cNvSpPr txBox="1"/>
          <p:nvPr/>
        </p:nvSpPr>
        <p:spPr>
          <a:xfrm>
            <a:off x="70928" y="2847486"/>
            <a:ext cx="4241299" cy="353943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контролювати і здійснювати операції в системі інтернет-банкінгу за допомогою мобільного телефона.</a:t>
            </a:r>
          </a:p>
        </p:txBody>
      </p:sp>
      <p:pic>
        <p:nvPicPr>
          <p:cNvPr id="10" name="Picture 2" descr="Пов’язане зображення">
            <a:extLst>
              <a:ext uri="{FF2B5EF4-FFF2-40B4-BE49-F238E27FC236}">
                <a16:creationId xmlns:a16="http://schemas.microsoft.com/office/drawing/2014/main" id="{482D9AAC-88C5-45BC-9253-7F435A3AA0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6" b="4998"/>
          <a:stretch/>
        </p:blipFill>
        <p:spPr bwMode="auto">
          <a:xfrm>
            <a:off x="7034558" y="1801824"/>
            <a:ext cx="5086514" cy="458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Пов’язане зображення">
            <a:extLst>
              <a:ext uri="{FF2B5EF4-FFF2-40B4-BE49-F238E27FC236}">
                <a16:creationId xmlns:a16="http://schemas.microsoft.com/office/drawing/2014/main" id="{9E03B538-8756-43DF-AC81-283D0E04BD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8" r="16947"/>
          <a:stretch/>
        </p:blipFill>
        <p:spPr bwMode="auto">
          <a:xfrm>
            <a:off x="4416050" y="2847486"/>
            <a:ext cx="2514685" cy="3534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56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Інтернет-банкінг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Для здійснення цих операцій користувачу не потрібно мати якесь спеціальне програмне забезпечення, достатньо мати на своєму комп'ютері (або телефоні) будь-який браузер.</a:t>
            </a:r>
          </a:p>
        </p:txBody>
      </p:sp>
      <p:grpSp>
        <p:nvGrpSpPr>
          <p:cNvPr id="3" name="Групувати 2">
            <a:extLst>
              <a:ext uri="{FF2B5EF4-FFF2-40B4-BE49-F238E27FC236}">
                <a16:creationId xmlns:a16="http://schemas.microsoft.com/office/drawing/2014/main" id="{BF7C290C-1707-470F-A672-8BF7EE6797A8}"/>
              </a:ext>
            </a:extLst>
          </p:cNvPr>
          <p:cNvGrpSpPr/>
          <p:nvPr/>
        </p:nvGrpSpPr>
        <p:grpSpPr>
          <a:xfrm>
            <a:off x="-3633" y="3193445"/>
            <a:ext cx="12125782" cy="3286792"/>
            <a:chOff x="-3633" y="3193445"/>
            <a:chExt cx="12125782" cy="3286792"/>
          </a:xfrm>
        </p:grpSpPr>
        <p:pic>
          <p:nvPicPr>
            <p:cNvPr id="7170" name="Picture 2" descr="Результат пошуку зображень за запитом &quot;браузер&quot;">
              <a:extLst>
                <a:ext uri="{FF2B5EF4-FFF2-40B4-BE49-F238E27FC236}">
                  <a16:creationId xmlns:a16="http://schemas.microsoft.com/office/drawing/2014/main" id="{8A6655C0-D998-476F-80F0-39503C15E3C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460" b="14473"/>
            <a:stretch/>
          </p:blipFill>
          <p:spPr bwMode="auto">
            <a:xfrm>
              <a:off x="-3633" y="3193445"/>
              <a:ext cx="9064506" cy="32867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2" name="Picture 4" descr="Результат пошуку зображень за запитом &quot;safari&quot;">
              <a:extLst>
                <a:ext uri="{FF2B5EF4-FFF2-40B4-BE49-F238E27FC236}">
                  <a16:creationId xmlns:a16="http://schemas.microsoft.com/office/drawing/2014/main" id="{4D287BD7-6EAE-4FC9-A64C-1714235A8F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60873" y="3259711"/>
              <a:ext cx="3061276" cy="3061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12414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Інтернет-банкінг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1.5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 сьогодні майже всі банки мають свій інтернет-банкінг, що спрощує та полегшує клієнтам банків доступ до власних грошових заощаджень: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5F4BA3C8-79C1-4A2F-A418-A75EB6D1DD53}"/>
              </a:ext>
            </a:extLst>
          </p:cNvPr>
          <p:cNvSpPr/>
          <p:nvPr/>
        </p:nvSpPr>
        <p:spPr>
          <a:xfrm>
            <a:off x="72007" y="2697127"/>
            <a:ext cx="3973050" cy="73187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Приват24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A354B719-93AC-4B0B-A104-3646D0EE9BD6}"/>
              </a:ext>
            </a:extLst>
          </p:cNvPr>
          <p:cNvSpPr/>
          <p:nvPr/>
        </p:nvSpPr>
        <p:spPr>
          <a:xfrm>
            <a:off x="4110552" y="2697127"/>
            <a:ext cx="3973050" cy="73187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Ощад24/7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01082B0C-4F14-47EF-AA59-3E9425DC96D6}"/>
              </a:ext>
            </a:extLst>
          </p:cNvPr>
          <p:cNvSpPr/>
          <p:nvPr/>
        </p:nvSpPr>
        <p:spPr>
          <a:xfrm>
            <a:off x="8149100" y="2697127"/>
            <a:ext cx="3973050" cy="73187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ПУМБ </a:t>
            </a:r>
            <a:r>
              <a:rPr lang="uk-UA" sz="2800" b="1" i="1" kern="0" dirty="0" err="1">
                <a:solidFill>
                  <a:srgbClr val="FFFFFF"/>
                </a:solidFill>
              </a:rPr>
              <a:t>online</a:t>
            </a:r>
            <a:r>
              <a:rPr lang="uk-UA" sz="2800" b="1" i="1" kern="0" dirty="0">
                <a:solidFill>
                  <a:srgbClr val="FFFFFF"/>
                </a:solidFill>
              </a:rPr>
              <a:t> тощо</a:t>
            </a:r>
          </a:p>
        </p:txBody>
      </p:sp>
      <p:pic>
        <p:nvPicPr>
          <p:cNvPr id="6148" name="Picture 4" descr="Пов’язане зображення">
            <a:extLst>
              <a:ext uri="{FF2B5EF4-FFF2-40B4-BE49-F238E27FC236}">
                <a16:creationId xmlns:a16="http://schemas.microsoft.com/office/drawing/2014/main" id="{FF361CD4-ADD8-48DB-BE91-77D158B60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562" y="3544369"/>
            <a:ext cx="3361940" cy="2997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Результат пошуку зображень за запитом &quot;Ощад24/7 icon&quot;">
            <a:extLst>
              <a:ext uri="{FF2B5EF4-FFF2-40B4-BE49-F238E27FC236}">
                <a16:creationId xmlns:a16="http://schemas.microsoft.com/office/drawing/2014/main" id="{49955B49-88BA-47BA-9A98-2E65CE9778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558" y="3544369"/>
            <a:ext cx="3048883" cy="3048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Результат пошуку зображень за запитом &quot;ПУМБ&quot;">
            <a:extLst>
              <a:ext uri="{FF2B5EF4-FFF2-40B4-BE49-F238E27FC236}">
                <a16:creationId xmlns:a16="http://schemas.microsoft.com/office/drawing/2014/main" id="{F9CA21E6-3E93-440D-9596-297704DB8C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21" t="3074" r="24879" b="3074"/>
          <a:stretch/>
        </p:blipFill>
        <p:spPr bwMode="auto">
          <a:xfrm>
            <a:off x="8588682" y="3492740"/>
            <a:ext cx="3093886" cy="3048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5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Настроювані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143686</TotalTime>
  <Words>1957</Words>
  <Application>Microsoft Office PowerPoint</Application>
  <PresentationFormat>Широкий екран</PresentationFormat>
  <Paragraphs>242</Paragraphs>
  <Slides>44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44</vt:i4>
      </vt:variant>
    </vt:vector>
  </HeadingPairs>
  <TitlesOfParts>
    <vt:vector size="49" baseType="lpstr">
      <vt:lpstr>Arial</vt:lpstr>
      <vt:lpstr>Times New Roman</vt:lpstr>
      <vt:lpstr>Verdana</vt:lpstr>
      <vt:lpstr>Wingdings</vt:lpstr>
      <vt:lpstr>Тема Office</vt:lpstr>
      <vt:lpstr>Інтернет-маркетинг та інтернет-банкінг. Системи електронного урядування.</vt:lpstr>
      <vt:lpstr>Запитання</vt:lpstr>
      <vt:lpstr>Інтернет-банкінг</vt:lpstr>
      <vt:lpstr>Інтернет-банкінг</vt:lpstr>
      <vt:lpstr>Інтернет-банкінг</vt:lpstr>
      <vt:lpstr>Інтернет-банкінг</vt:lpstr>
      <vt:lpstr>Інтернет-банкінг</vt:lpstr>
      <vt:lpstr>Інтернет-банкінг</vt:lpstr>
      <vt:lpstr>Інтернет-банкінг</vt:lpstr>
      <vt:lpstr>Інтернет-банкінг</vt:lpstr>
      <vt:lpstr>Інтернет-банкінг</vt:lpstr>
      <vt:lpstr>Інтернет-банкінг</vt:lpstr>
      <vt:lpstr>Інтернет-маркетинг</vt:lpstr>
      <vt:lpstr>Інтернет-маркетинг</vt:lpstr>
      <vt:lpstr>Інтернет-маркетинг</vt:lpstr>
      <vt:lpstr>Інтернет-маркетинг</vt:lpstr>
      <vt:lpstr>Інтернет-маркетинг</vt:lpstr>
      <vt:lpstr>Інтернет-маркетинг</vt:lpstr>
      <vt:lpstr>Інтернет-маркетинг</vt:lpstr>
      <vt:lpstr>Інтернет-маркетинг</vt:lpstr>
      <vt:lpstr>Для тих, хто хоче знати більше</vt:lpstr>
      <vt:lpstr>Для тих, хто хоче знати більше</vt:lpstr>
      <vt:lpstr>Для тих, хто хоче знати більше</vt:lpstr>
      <vt:lpstr>Системи електронного урядування</vt:lpstr>
      <vt:lpstr>Основні індикатори становлення інформаційного суспільства</vt:lpstr>
      <vt:lpstr>Системи електронного урядування</vt:lpstr>
      <vt:lpstr>Системи електронного урядування</vt:lpstr>
      <vt:lpstr>Системи електронного урядування</vt:lpstr>
      <vt:lpstr>Системи електронного урядування</vt:lpstr>
      <vt:lpstr>Системи електронного урядування</vt:lpstr>
      <vt:lpstr>Системи електронного урядування</vt:lpstr>
      <vt:lpstr>Системи електронного урядування</vt:lpstr>
      <vt:lpstr>Системи електронного урядування</vt:lpstr>
      <vt:lpstr>Системи електронного урядування</vt:lpstr>
      <vt:lpstr>Системи електронного урядування</vt:lpstr>
      <vt:lpstr>Системи електронного урядування</vt:lpstr>
      <vt:lpstr>Системи електронного урядування</vt:lpstr>
      <vt:lpstr>Системи електронного урядування</vt:lpstr>
      <vt:lpstr>Системи електронного урядування</vt:lpstr>
      <vt:lpstr>Дайте відповіді на запитання</vt:lpstr>
      <vt:lpstr>Дайте відповіді на запитання</vt:lpstr>
      <vt:lpstr>Домашнє завдання</vt:lpstr>
      <vt:lpstr>Працюємо за комп’ютером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Григоренко Сергій</dc:creator>
  <cp:lastModifiedBy>Сергій Григоренко</cp:lastModifiedBy>
  <cp:revision>502</cp:revision>
  <dcterms:created xsi:type="dcterms:W3CDTF">2016-06-06T19:48:43Z</dcterms:created>
  <dcterms:modified xsi:type="dcterms:W3CDTF">2018-10-09T20:08:23Z</dcterms:modified>
</cp:coreProperties>
</file>