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Науки – </a:t>
            </a:r>
            <a:r>
              <a:rPr lang="ru-RU" dirty="0" err="1" smtClean="0"/>
              <a:t>помічниці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75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79" y="0"/>
            <a:ext cx="6786830" cy="2983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51" y="3880278"/>
            <a:ext cx="6786830" cy="2977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939" y="771450"/>
            <a:ext cx="1367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Нумізматика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28939" y="1369655"/>
            <a:ext cx="13331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Геральдика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828939" y="1922720"/>
            <a:ext cx="133314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Етнографія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28939" y="2505249"/>
            <a:ext cx="14684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Палеографія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33470" y="4186128"/>
            <a:ext cx="146279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Арехеологія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33470" y="4838484"/>
            <a:ext cx="146279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Хронологія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9477282" y="694537"/>
            <a:ext cx="207663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Наука яка вивчає монети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9477282" y="1491750"/>
            <a:ext cx="207663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Вивчає герби і кольорові емблеми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477279" y="5383850"/>
            <a:ext cx="207663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Вивчає народи та їх розвиток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9477281" y="2277857"/>
            <a:ext cx="207663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Вивчає розвиток письма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9477281" y="3101041"/>
            <a:ext cx="207663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Вивчає розвиток письма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9477280" y="4001461"/>
            <a:ext cx="207663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Вивчає розташування подій у часі, наука про час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393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95" y="391140"/>
            <a:ext cx="6044592" cy="4854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616" y="5245909"/>
            <a:ext cx="75723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36" y="639376"/>
            <a:ext cx="9124861" cy="56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46" y="744951"/>
            <a:ext cx="10438561" cy="53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38" y="596291"/>
            <a:ext cx="78581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1" y="671232"/>
            <a:ext cx="10058400" cy="2467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98" y="3138386"/>
            <a:ext cx="89630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" y="970394"/>
            <a:ext cx="10820573" cy="1786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4" y="3387539"/>
            <a:ext cx="10058400" cy="24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835" y="605118"/>
            <a:ext cx="8928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Гуманітарні науки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41" y="605117"/>
            <a:ext cx="2948191" cy="2391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8250" y="2880971"/>
            <a:ext cx="190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Соціологія</a:t>
            </a: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32" y="3834638"/>
            <a:ext cx="2578170" cy="2017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9991" y="5851699"/>
            <a:ext cx="222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Культурологія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59" y="1189894"/>
            <a:ext cx="3741643" cy="2644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37176" y="3834638"/>
            <a:ext cx="298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Літературознавство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12776" b="14154"/>
          <a:stretch/>
        </p:blipFill>
        <p:spPr>
          <a:xfrm>
            <a:off x="4475749" y="2865954"/>
            <a:ext cx="3283203" cy="2399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1623" y="5264986"/>
            <a:ext cx="298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Краєзнавство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00537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2" y="699249"/>
            <a:ext cx="43434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Природничі науки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03" y="2257653"/>
            <a:ext cx="5252197" cy="3684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44" y="1443878"/>
            <a:ext cx="4160184" cy="249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3259" y="474818"/>
            <a:ext cx="164054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Фізика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80" y="4099841"/>
            <a:ext cx="3523091" cy="2642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7480" y="991636"/>
            <a:ext cx="381112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B050"/>
                </a:solidFill>
              </a:rPr>
              <a:t>Радіовуглицевий</a:t>
            </a:r>
            <a:r>
              <a:rPr lang="uk-UA" sz="3200" b="1" dirty="0" smtClean="0">
                <a:solidFill>
                  <a:srgbClr val="00B050"/>
                </a:solidFill>
              </a:rPr>
              <a:t> аналіз</a:t>
            </a:r>
            <a:endParaRPr lang="uk-U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5" y="2940238"/>
            <a:ext cx="2336147" cy="3149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0696" y="3523486"/>
            <a:ext cx="2138082" cy="646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>Геологія</a:t>
            </a:r>
            <a:endParaRPr lang="uk-U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539" y="5245873"/>
            <a:ext cx="2509277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Використання </a:t>
            </a:r>
            <a:r>
              <a:rPr lang="uk-UA" sz="2400" b="1" dirty="0" err="1" smtClean="0"/>
              <a:t>георадару</a:t>
            </a:r>
            <a:endParaRPr lang="uk-UA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393" y="376518"/>
            <a:ext cx="4522273" cy="6027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818" y="198161"/>
            <a:ext cx="4740721" cy="29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6" y="352704"/>
            <a:ext cx="3857625" cy="370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0518" y="685800"/>
            <a:ext cx="212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Біологія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51" y="4437529"/>
            <a:ext cx="6752556" cy="2333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35" y="455658"/>
            <a:ext cx="4443833" cy="3792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906" y="3415553"/>
            <a:ext cx="3943903" cy="31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407" y="597456"/>
            <a:ext cx="5737185" cy="56630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Археолог ось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з'явився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uk-UA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роздивився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потягнувся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одягнувся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взувся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Заступом став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працювать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скарби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дістать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копав, копав, копав,</a:t>
            </a:r>
            <a:endParaRPr lang="uk-UA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втомився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сказав: "Зараз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трошки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відпочину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справу не покину!"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1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3" y="1723533"/>
            <a:ext cx="10617817" cy="33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26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102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Натуральные материалы</vt:lpstr>
      <vt:lpstr>Науки – помічниці історії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Науки – помічниці історії</dc:title>
  <dc:creator>Иван Корнийчук</dc:creator>
  <cp:lastModifiedBy>Korniychuk</cp:lastModifiedBy>
  <cp:revision>9</cp:revision>
  <dcterms:created xsi:type="dcterms:W3CDTF">2022-09-22T19:59:24Z</dcterms:created>
  <dcterms:modified xsi:type="dcterms:W3CDTF">2022-09-23T08:32:45Z</dcterms:modified>
</cp:coreProperties>
</file>