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4v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8" r:id="rId2"/>
    <p:sldId id="1721" r:id="rId3"/>
    <p:sldId id="3091" r:id="rId4"/>
    <p:sldId id="3101" r:id="rId5"/>
    <p:sldId id="3134" r:id="rId6"/>
    <p:sldId id="3146" r:id="rId7"/>
    <p:sldId id="2394" r:id="rId8"/>
    <p:sldId id="1298" r:id="rId9"/>
    <p:sldId id="888" r:id="rId10"/>
    <p:sldId id="2986" r:id="rId11"/>
    <p:sldId id="3136" r:id="rId12"/>
    <p:sldId id="3138" r:id="rId13"/>
    <p:sldId id="3123" r:id="rId14"/>
    <p:sldId id="3147" r:id="rId15"/>
    <p:sldId id="3148" r:id="rId16"/>
    <p:sldId id="3150" r:id="rId17"/>
    <p:sldId id="3151" r:id="rId18"/>
    <p:sldId id="3108" r:id="rId19"/>
    <p:sldId id="3144" r:id="rId20"/>
    <p:sldId id="3118" r:id="rId21"/>
    <p:sldId id="3133" r:id="rId22"/>
    <p:sldId id="281" r:id="rId23"/>
    <p:sldId id="280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DFA9418-B836-4164-A94E-7C9DD6F5B995}">
          <p14:sldIdLst>
            <p14:sldId id="258"/>
            <p14:sldId id="1721"/>
            <p14:sldId id="3091"/>
            <p14:sldId id="3101"/>
            <p14:sldId id="3134"/>
            <p14:sldId id="3146"/>
            <p14:sldId id="2394"/>
            <p14:sldId id="1298"/>
            <p14:sldId id="888"/>
            <p14:sldId id="2986"/>
            <p14:sldId id="3136"/>
            <p14:sldId id="3138"/>
            <p14:sldId id="3123"/>
            <p14:sldId id="3147"/>
            <p14:sldId id="3148"/>
            <p14:sldId id="3150"/>
            <p14:sldId id="3151"/>
            <p14:sldId id="3108"/>
            <p14:sldId id="3144"/>
            <p14:sldId id="3118"/>
            <p14:sldId id="3133"/>
            <p14:sldId id="281"/>
          </p14:sldIdLst>
        </p14:section>
        <p14:section name="Раздел без заголовка" id="{AC9334F8-F988-4E78-9E68-3A8F16322EC6}">
          <p14:sldIdLst>
            <p14:sldId id="2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Юлия Цупа" initials="ЮЦ" lastIdx="0" clrIdx="0">
    <p:extLst>
      <p:ext uri="{19B8F6BF-5375-455C-9EA6-DF929625EA0E}">
        <p15:presenceInfo xmlns:p15="http://schemas.microsoft.com/office/powerpoint/2012/main" userId="Юлия Цупа" providerId="None"/>
      </p:ext>
    </p:extLst>
  </p:cmAuthor>
  <p:cmAuthor id="2" name="Василь Цупа" initials="ВЦ" lastIdx="5" clrIdx="1">
    <p:extLst>
      <p:ext uri="{19B8F6BF-5375-455C-9EA6-DF929625EA0E}">
        <p15:presenceInfo xmlns:p15="http://schemas.microsoft.com/office/powerpoint/2012/main" userId="c59f40493c0fa59e" providerId="Windows Live"/>
      </p:ext>
    </p:extLst>
  </p:cmAuthor>
  <p:cmAuthor id="3" name="gulevataya.anna@gmail.com" initials="g" lastIdx="1" clrIdx="2">
    <p:extLst>
      <p:ext uri="{19B8F6BF-5375-455C-9EA6-DF929625EA0E}">
        <p15:presenceInfo xmlns:p15="http://schemas.microsoft.com/office/powerpoint/2012/main" userId="0c68a74debf687a4" providerId="Windows Live"/>
      </p:ext>
    </p:extLst>
  </p:cmAuthor>
  <p:cmAuthor id="4" name="П’ятничук Ігор" initials="ПІ" lastIdx="2" clrIdx="3">
    <p:extLst>
      <p:ext uri="{19B8F6BF-5375-455C-9EA6-DF929625EA0E}">
        <p15:presenceInfo xmlns:p15="http://schemas.microsoft.com/office/powerpoint/2012/main" userId="3b7f9babcf34168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16B90"/>
    <a:srgbClr val="C6109F"/>
    <a:srgbClr val="A43695"/>
    <a:srgbClr val="2F3242"/>
    <a:srgbClr val="FFFF00"/>
    <a:srgbClr val="FF5050"/>
    <a:srgbClr val="FF99FF"/>
    <a:srgbClr val="56B3DC"/>
    <a:srgbClr val="53AF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1E4AEA4-8DFA-4A89-87EB-49C32662AFE0}" styleName="Помірний стиль 2 –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Помірний стиль 2 –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Помір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Без стилю та сі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із теми 1 –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Стиль із теми 1 –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0662" autoAdjust="0"/>
    <p:restoredTop sz="93969" autoAdjust="0"/>
  </p:normalViewPr>
  <p:slideViewPr>
    <p:cSldViewPr snapToGrid="0">
      <p:cViewPr varScale="1">
        <p:scale>
          <a:sx n="103" d="100"/>
          <a:sy n="103" d="100"/>
        </p:scale>
        <p:origin x="138" y="57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019791-6E95-4CB1-9211-D024D7BD8F8E}" type="doc">
      <dgm:prSet loTypeId="urn:microsoft.com/office/officeart/2009/layout/CircleArrowProcess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5F3E2A4C-799F-4FB9-A158-5F55D2B077D1}">
      <dgm:prSet phldrT="[Текст]"/>
      <dgm:spPr/>
      <dgm:t>
        <a:bodyPr/>
        <a:lstStyle/>
        <a:p>
          <a:r>
            <a:rPr lang="uk-UA" dirty="0"/>
            <a:t>(3+18):</a:t>
          </a:r>
        </a:p>
      </dgm:t>
    </dgm:pt>
    <dgm:pt modelId="{F5B3A7A1-BEF1-4313-A0F6-7008AF994356}" type="parTrans" cxnId="{4649F30F-6080-4892-92D9-91680A25614D}">
      <dgm:prSet/>
      <dgm:spPr/>
      <dgm:t>
        <a:bodyPr/>
        <a:lstStyle/>
        <a:p>
          <a:endParaRPr lang="uk-UA"/>
        </a:p>
      </dgm:t>
    </dgm:pt>
    <dgm:pt modelId="{53DA9E01-D512-4AD4-8E04-D31CB5F73BB3}" type="sibTrans" cxnId="{4649F30F-6080-4892-92D9-91680A25614D}">
      <dgm:prSet/>
      <dgm:spPr/>
      <dgm:t>
        <a:bodyPr/>
        <a:lstStyle/>
        <a:p>
          <a:endParaRPr lang="uk-UA"/>
        </a:p>
      </dgm:t>
    </dgm:pt>
    <dgm:pt modelId="{4E4E678B-30E0-4CDA-9EA2-4049C218B015}">
      <dgm:prSet phldrT="[Текст]"/>
      <dgm:spPr/>
      <dgm:t>
        <a:bodyPr/>
        <a:lstStyle/>
        <a:p>
          <a:r>
            <a:rPr lang="uk-UA" dirty="0"/>
            <a:t>7</a:t>
          </a:r>
        </a:p>
      </dgm:t>
    </dgm:pt>
    <dgm:pt modelId="{6D5E3870-E28D-4B6A-9E85-331DBB52D483}" type="parTrans" cxnId="{8DD19EEF-2BBC-4790-A8CE-6C76A912BDB5}">
      <dgm:prSet/>
      <dgm:spPr/>
      <dgm:t>
        <a:bodyPr/>
        <a:lstStyle/>
        <a:p>
          <a:endParaRPr lang="uk-UA"/>
        </a:p>
      </dgm:t>
    </dgm:pt>
    <dgm:pt modelId="{FC0B9B54-6AE3-4657-89D4-EFC2F46C5B94}" type="sibTrans" cxnId="{8DD19EEF-2BBC-4790-A8CE-6C76A912BDB5}">
      <dgm:prSet/>
      <dgm:spPr/>
      <dgm:t>
        <a:bodyPr/>
        <a:lstStyle/>
        <a:p>
          <a:endParaRPr lang="uk-UA"/>
        </a:p>
      </dgm:t>
    </dgm:pt>
    <dgm:pt modelId="{A4FC81BC-7330-4C54-A0BC-02DD4393232F}">
      <dgm:prSet phldrT="[Текст]"/>
      <dgm:spPr/>
      <dgm:t>
        <a:bodyPr/>
        <a:lstStyle/>
        <a:p>
          <a:r>
            <a:rPr lang="uk-UA" dirty="0"/>
            <a:t>+14=</a:t>
          </a:r>
        </a:p>
      </dgm:t>
    </dgm:pt>
    <dgm:pt modelId="{666A6CD8-7372-4673-9683-5C04F2C8972D}" type="parTrans" cxnId="{7D329A20-19F5-4631-B2EC-EBF337AD9F8F}">
      <dgm:prSet/>
      <dgm:spPr/>
      <dgm:t>
        <a:bodyPr/>
        <a:lstStyle/>
        <a:p>
          <a:endParaRPr lang="uk-UA"/>
        </a:p>
      </dgm:t>
    </dgm:pt>
    <dgm:pt modelId="{10C8DE00-7845-4BA5-BF9C-C18A733DBB36}" type="sibTrans" cxnId="{7D329A20-19F5-4631-B2EC-EBF337AD9F8F}">
      <dgm:prSet/>
      <dgm:spPr/>
      <dgm:t>
        <a:bodyPr/>
        <a:lstStyle/>
        <a:p>
          <a:endParaRPr lang="uk-UA"/>
        </a:p>
      </dgm:t>
    </dgm:pt>
    <dgm:pt modelId="{912B32BE-D5E2-43FA-8074-D052C3D92040}" type="pres">
      <dgm:prSet presAssocID="{48019791-6E95-4CB1-9211-D024D7BD8F8E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uk-UA"/>
        </a:p>
      </dgm:t>
    </dgm:pt>
    <dgm:pt modelId="{29CA83CD-93BE-4BF3-9C0A-7E8EE6CAA601}" type="pres">
      <dgm:prSet presAssocID="{5F3E2A4C-799F-4FB9-A158-5F55D2B077D1}" presName="Accent1" presStyleCnt="0"/>
      <dgm:spPr/>
    </dgm:pt>
    <dgm:pt modelId="{931F707B-A13E-4945-AA7F-006F1FBC3C1C}" type="pres">
      <dgm:prSet presAssocID="{5F3E2A4C-799F-4FB9-A158-5F55D2B077D1}" presName="Accent" presStyleLbl="node1" presStyleIdx="0" presStyleCnt="3"/>
      <dgm:spPr/>
    </dgm:pt>
    <dgm:pt modelId="{6A976F05-7E8F-45B5-8410-EB4F90DD8E5B}" type="pres">
      <dgm:prSet presAssocID="{5F3E2A4C-799F-4FB9-A158-5F55D2B077D1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EF70498-FB0E-4E8F-979F-514B603BDDF2}" type="pres">
      <dgm:prSet presAssocID="{4E4E678B-30E0-4CDA-9EA2-4049C218B015}" presName="Accent2" presStyleCnt="0"/>
      <dgm:spPr/>
    </dgm:pt>
    <dgm:pt modelId="{4EE4FB47-32FD-4AC6-94B6-29B63C870D52}" type="pres">
      <dgm:prSet presAssocID="{4E4E678B-30E0-4CDA-9EA2-4049C218B015}" presName="Accent" presStyleLbl="node1" presStyleIdx="1" presStyleCnt="3"/>
      <dgm:spPr/>
    </dgm:pt>
    <dgm:pt modelId="{7FFBA691-B282-4AED-8CD9-4E9328F61C2A}" type="pres">
      <dgm:prSet presAssocID="{4E4E678B-30E0-4CDA-9EA2-4049C218B015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48F117E-284E-4B26-8C24-57BBE866E57C}" type="pres">
      <dgm:prSet presAssocID="{A4FC81BC-7330-4C54-A0BC-02DD4393232F}" presName="Accent3" presStyleCnt="0"/>
      <dgm:spPr/>
    </dgm:pt>
    <dgm:pt modelId="{92AF615C-611D-425E-9B5D-8CCF89BB506A}" type="pres">
      <dgm:prSet presAssocID="{A4FC81BC-7330-4C54-A0BC-02DD4393232F}" presName="Accent" presStyleLbl="node1" presStyleIdx="2" presStyleCnt="3"/>
      <dgm:spPr/>
    </dgm:pt>
    <dgm:pt modelId="{DBCA41FD-C3DC-491E-96E0-FF07C5CABF39}" type="pres">
      <dgm:prSet presAssocID="{A4FC81BC-7330-4C54-A0BC-02DD4393232F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D184B8E3-3BD8-4660-AAF3-3B71587D5026}" type="presOf" srcId="{4E4E678B-30E0-4CDA-9EA2-4049C218B015}" destId="{7FFBA691-B282-4AED-8CD9-4E9328F61C2A}" srcOrd="0" destOrd="0" presId="urn:microsoft.com/office/officeart/2009/layout/CircleArrowProcess"/>
    <dgm:cxn modelId="{E977B046-B3B7-41CC-866F-4469EA6DE820}" type="presOf" srcId="{48019791-6E95-4CB1-9211-D024D7BD8F8E}" destId="{912B32BE-D5E2-43FA-8074-D052C3D92040}" srcOrd="0" destOrd="0" presId="urn:microsoft.com/office/officeart/2009/layout/CircleArrowProcess"/>
    <dgm:cxn modelId="{69D12C0F-7AA3-4625-87F9-EE9423151081}" type="presOf" srcId="{5F3E2A4C-799F-4FB9-A158-5F55D2B077D1}" destId="{6A976F05-7E8F-45B5-8410-EB4F90DD8E5B}" srcOrd="0" destOrd="0" presId="urn:microsoft.com/office/officeart/2009/layout/CircleArrowProcess"/>
    <dgm:cxn modelId="{8DD19EEF-2BBC-4790-A8CE-6C76A912BDB5}" srcId="{48019791-6E95-4CB1-9211-D024D7BD8F8E}" destId="{4E4E678B-30E0-4CDA-9EA2-4049C218B015}" srcOrd="1" destOrd="0" parTransId="{6D5E3870-E28D-4B6A-9E85-331DBB52D483}" sibTransId="{FC0B9B54-6AE3-4657-89D4-EFC2F46C5B94}"/>
    <dgm:cxn modelId="{2243B969-B1F9-42F5-815F-727105D44ACF}" type="presOf" srcId="{A4FC81BC-7330-4C54-A0BC-02DD4393232F}" destId="{DBCA41FD-C3DC-491E-96E0-FF07C5CABF39}" srcOrd="0" destOrd="0" presId="urn:microsoft.com/office/officeart/2009/layout/CircleArrowProcess"/>
    <dgm:cxn modelId="{4649F30F-6080-4892-92D9-91680A25614D}" srcId="{48019791-6E95-4CB1-9211-D024D7BD8F8E}" destId="{5F3E2A4C-799F-4FB9-A158-5F55D2B077D1}" srcOrd="0" destOrd="0" parTransId="{F5B3A7A1-BEF1-4313-A0F6-7008AF994356}" sibTransId="{53DA9E01-D512-4AD4-8E04-D31CB5F73BB3}"/>
    <dgm:cxn modelId="{7D329A20-19F5-4631-B2EC-EBF337AD9F8F}" srcId="{48019791-6E95-4CB1-9211-D024D7BD8F8E}" destId="{A4FC81BC-7330-4C54-A0BC-02DD4393232F}" srcOrd="2" destOrd="0" parTransId="{666A6CD8-7372-4673-9683-5C04F2C8972D}" sibTransId="{10C8DE00-7845-4BA5-BF9C-C18A733DBB36}"/>
    <dgm:cxn modelId="{83468729-F3BB-4DFE-8706-986A9A4DBFF5}" type="presParOf" srcId="{912B32BE-D5E2-43FA-8074-D052C3D92040}" destId="{29CA83CD-93BE-4BF3-9C0A-7E8EE6CAA601}" srcOrd="0" destOrd="0" presId="urn:microsoft.com/office/officeart/2009/layout/CircleArrowProcess"/>
    <dgm:cxn modelId="{98657E81-AF9B-40F9-B52E-8D30495FE3C6}" type="presParOf" srcId="{29CA83CD-93BE-4BF3-9C0A-7E8EE6CAA601}" destId="{931F707B-A13E-4945-AA7F-006F1FBC3C1C}" srcOrd="0" destOrd="0" presId="urn:microsoft.com/office/officeart/2009/layout/CircleArrowProcess"/>
    <dgm:cxn modelId="{C5EF544C-8935-4B44-9C14-954932DA36C5}" type="presParOf" srcId="{912B32BE-D5E2-43FA-8074-D052C3D92040}" destId="{6A976F05-7E8F-45B5-8410-EB4F90DD8E5B}" srcOrd="1" destOrd="0" presId="urn:microsoft.com/office/officeart/2009/layout/CircleArrowProcess"/>
    <dgm:cxn modelId="{8A5B8F8A-5C5D-4265-B591-BBCFF03CEED0}" type="presParOf" srcId="{912B32BE-D5E2-43FA-8074-D052C3D92040}" destId="{BEF70498-FB0E-4E8F-979F-514B603BDDF2}" srcOrd="2" destOrd="0" presId="urn:microsoft.com/office/officeart/2009/layout/CircleArrowProcess"/>
    <dgm:cxn modelId="{68CE4E19-163E-43B9-ADBC-1A5B5EFDF245}" type="presParOf" srcId="{BEF70498-FB0E-4E8F-979F-514B603BDDF2}" destId="{4EE4FB47-32FD-4AC6-94B6-29B63C870D52}" srcOrd="0" destOrd="0" presId="urn:microsoft.com/office/officeart/2009/layout/CircleArrowProcess"/>
    <dgm:cxn modelId="{FECF6499-A97F-46CE-BDE5-600C803358B3}" type="presParOf" srcId="{912B32BE-D5E2-43FA-8074-D052C3D92040}" destId="{7FFBA691-B282-4AED-8CD9-4E9328F61C2A}" srcOrd="3" destOrd="0" presId="urn:microsoft.com/office/officeart/2009/layout/CircleArrowProcess"/>
    <dgm:cxn modelId="{16C8ADF6-50FB-4751-A5AF-88085D479705}" type="presParOf" srcId="{912B32BE-D5E2-43FA-8074-D052C3D92040}" destId="{448F117E-284E-4B26-8C24-57BBE866E57C}" srcOrd="4" destOrd="0" presId="urn:microsoft.com/office/officeart/2009/layout/CircleArrowProcess"/>
    <dgm:cxn modelId="{4ED00FBE-E27B-472D-8553-CE4207790687}" type="presParOf" srcId="{448F117E-284E-4B26-8C24-57BBE866E57C}" destId="{92AF615C-611D-425E-9B5D-8CCF89BB506A}" srcOrd="0" destOrd="0" presId="urn:microsoft.com/office/officeart/2009/layout/CircleArrowProcess"/>
    <dgm:cxn modelId="{AABC515C-A81C-4C70-924C-7B331AD16A9F}" type="presParOf" srcId="{912B32BE-D5E2-43FA-8074-D052C3D92040}" destId="{DBCA41FD-C3DC-491E-96E0-FF07C5CABF39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019791-6E95-4CB1-9211-D024D7BD8F8E}" type="doc">
      <dgm:prSet loTypeId="urn:microsoft.com/office/officeart/2009/layout/CircleArrowProcess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5F3E2A4C-799F-4FB9-A158-5F55D2B077D1}">
      <dgm:prSet phldrT="[Текст]"/>
      <dgm:spPr/>
      <dgm:t>
        <a:bodyPr/>
        <a:lstStyle/>
        <a:p>
          <a:r>
            <a:rPr lang="uk-UA" dirty="0"/>
            <a:t>28+</a:t>
          </a:r>
        </a:p>
      </dgm:t>
    </dgm:pt>
    <dgm:pt modelId="{F5B3A7A1-BEF1-4313-A0F6-7008AF994356}" type="parTrans" cxnId="{4649F30F-6080-4892-92D9-91680A25614D}">
      <dgm:prSet/>
      <dgm:spPr/>
      <dgm:t>
        <a:bodyPr/>
        <a:lstStyle/>
        <a:p>
          <a:endParaRPr lang="uk-UA"/>
        </a:p>
      </dgm:t>
    </dgm:pt>
    <dgm:pt modelId="{53DA9E01-D512-4AD4-8E04-D31CB5F73BB3}" type="sibTrans" cxnId="{4649F30F-6080-4892-92D9-91680A25614D}">
      <dgm:prSet/>
      <dgm:spPr/>
      <dgm:t>
        <a:bodyPr/>
        <a:lstStyle/>
        <a:p>
          <a:endParaRPr lang="uk-UA"/>
        </a:p>
      </dgm:t>
    </dgm:pt>
    <dgm:pt modelId="{4E4E678B-30E0-4CDA-9EA2-4049C218B015}">
      <dgm:prSet phldrT="[Текст]"/>
      <dgm:spPr/>
      <dgm:t>
        <a:bodyPr/>
        <a:lstStyle/>
        <a:p>
          <a:r>
            <a:rPr lang="uk-UA" dirty="0"/>
            <a:t>36:4</a:t>
          </a:r>
        </a:p>
      </dgm:t>
    </dgm:pt>
    <dgm:pt modelId="{6D5E3870-E28D-4B6A-9E85-331DBB52D483}" type="parTrans" cxnId="{8DD19EEF-2BBC-4790-A8CE-6C76A912BDB5}">
      <dgm:prSet/>
      <dgm:spPr/>
      <dgm:t>
        <a:bodyPr/>
        <a:lstStyle/>
        <a:p>
          <a:endParaRPr lang="uk-UA"/>
        </a:p>
      </dgm:t>
    </dgm:pt>
    <dgm:pt modelId="{FC0B9B54-6AE3-4657-89D4-EFC2F46C5B94}" type="sibTrans" cxnId="{8DD19EEF-2BBC-4790-A8CE-6C76A912BDB5}">
      <dgm:prSet/>
      <dgm:spPr/>
      <dgm:t>
        <a:bodyPr/>
        <a:lstStyle/>
        <a:p>
          <a:endParaRPr lang="uk-UA"/>
        </a:p>
      </dgm:t>
    </dgm:pt>
    <dgm:pt modelId="{A4FC81BC-7330-4C54-A0BC-02DD4393232F}">
      <dgm:prSet phldrT="[Текст]"/>
      <dgm:spPr/>
      <dgm:t>
        <a:bodyPr/>
        <a:lstStyle/>
        <a:p>
          <a:r>
            <a:rPr lang="uk-UA" dirty="0"/>
            <a:t>-10=</a:t>
          </a:r>
        </a:p>
      </dgm:t>
    </dgm:pt>
    <dgm:pt modelId="{666A6CD8-7372-4673-9683-5C04F2C8972D}" type="parTrans" cxnId="{7D329A20-19F5-4631-B2EC-EBF337AD9F8F}">
      <dgm:prSet/>
      <dgm:spPr/>
      <dgm:t>
        <a:bodyPr/>
        <a:lstStyle/>
        <a:p>
          <a:endParaRPr lang="uk-UA"/>
        </a:p>
      </dgm:t>
    </dgm:pt>
    <dgm:pt modelId="{10C8DE00-7845-4BA5-BF9C-C18A733DBB36}" type="sibTrans" cxnId="{7D329A20-19F5-4631-B2EC-EBF337AD9F8F}">
      <dgm:prSet/>
      <dgm:spPr/>
      <dgm:t>
        <a:bodyPr/>
        <a:lstStyle/>
        <a:p>
          <a:endParaRPr lang="uk-UA"/>
        </a:p>
      </dgm:t>
    </dgm:pt>
    <dgm:pt modelId="{912B32BE-D5E2-43FA-8074-D052C3D92040}" type="pres">
      <dgm:prSet presAssocID="{48019791-6E95-4CB1-9211-D024D7BD8F8E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uk-UA"/>
        </a:p>
      </dgm:t>
    </dgm:pt>
    <dgm:pt modelId="{29CA83CD-93BE-4BF3-9C0A-7E8EE6CAA601}" type="pres">
      <dgm:prSet presAssocID="{5F3E2A4C-799F-4FB9-A158-5F55D2B077D1}" presName="Accent1" presStyleCnt="0"/>
      <dgm:spPr/>
    </dgm:pt>
    <dgm:pt modelId="{931F707B-A13E-4945-AA7F-006F1FBC3C1C}" type="pres">
      <dgm:prSet presAssocID="{5F3E2A4C-799F-4FB9-A158-5F55D2B077D1}" presName="Accent" presStyleLbl="node1" presStyleIdx="0" presStyleCnt="3"/>
      <dgm:spPr/>
    </dgm:pt>
    <dgm:pt modelId="{6A976F05-7E8F-45B5-8410-EB4F90DD8E5B}" type="pres">
      <dgm:prSet presAssocID="{5F3E2A4C-799F-4FB9-A158-5F55D2B077D1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EF70498-FB0E-4E8F-979F-514B603BDDF2}" type="pres">
      <dgm:prSet presAssocID="{4E4E678B-30E0-4CDA-9EA2-4049C218B015}" presName="Accent2" presStyleCnt="0"/>
      <dgm:spPr/>
    </dgm:pt>
    <dgm:pt modelId="{4EE4FB47-32FD-4AC6-94B6-29B63C870D52}" type="pres">
      <dgm:prSet presAssocID="{4E4E678B-30E0-4CDA-9EA2-4049C218B015}" presName="Accent" presStyleLbl="node1" presStyleIdx="1" presStyleCnt="3"/>
      <dgm:spPr/>
    </dgm:pt>
    <dgm:pt modelId="{7FFBA691-B282-4AED-8CD9-4E9328F61C2A}" type="pres">
      <dgm:prSet presAssocID="{4E4E678B-30E0-4CDA-9EA2-4049C218B015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48F117E-284E-4B26-8C24-57BBE866E57C}" type="pres">
      <dgm:prSet presAssocID="{A4FC81BC-7330-4C54-A0BC-02DD4393232F}" presName="Accent3" presStyleCnt="0"/>
      <dgm:spPr/>
    </dgm:pt>
    <dgm:pt modelId="{92AF615C-611D-425E-9B5D-8CCF89BB506A}" type="pres">
      <dgm:prSet presAssocID="{A4FC81BC-7330-4C54-A0BC-02DD4393232F}" presName="Accent" presStyleLbl="node1" presStyleIdx="2" presStyleCnt="3"/>
      <dgm:spPr/>
    </dgm:pt>
    <dgm:pt modelId="{DBCA41FD-C3DC-491E-96E0-FF07C5CABF39}" type="pres">
      <dgm:prSet presAssocID="{A4FC81BC-7330-4C54-A0BC-02DD4393232F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D184B8E3-3BD8-4660-AAF3-3B71587D5026}" type="presOf" srcId="{4E4E678B-30E0-4CDA-9EA2-4049C218B015}" destId="{7FFBA691-B282-4AED-8CD9-4E9328F61C2A}" srcOrd="0" destOrd="0" presId="urn:microsoft.com/office/officeart/2009/layout/CircleArrowProcess"/>
    <dgm:cxn modelId="{E977B046-B3B7-41CC-866F-4469EA6DE820}" type="presOf" srcId="{48019791-6E95-4CB1-9211-D024D7BD8F8E}" destId="{912B32BE-D5E2-43FA-8074-D052C3D92040}" srcOrd="0" destOrd="0" presId="urn:microsoft.com/office/officeart/2009/layout/CircleArrowProcess"/>
    <dgm:cxn modelId="{69D12C0F-7AA3-4625-87F9-EE9423151081}" type="presOf" srcId="{5F3E2A4C-799F-4FB9-A158-5F55D2B077D1}" destId="{6A976F05-7E8F-45B5-8410-EB4F90DD8E5B}" srcOrd="0" destOrd="0" presId="urn:microsoft.com/office/officeart/2009/layout/CircleArrowProcess"/>
    <dgm:cxn modelId="{8DD19EEF-2BBC-4790-A8CE-6C76A912BDB5}" srcId="{48019791-6E95-4CB1-9211-D024D7BD8F8E}" destId="{4E4E678B-30E0-4CDA-9EA2-4049C218B015}" srcOrd="1" destOrd="0" parTransId="{6D5E3870-E28D-4B6A-9E85-331DBB52D483}" sibTransId="{FC0B9B54-6AE3-4657-89D4-EFC2F46C5B94}"/>
    <dgm:cxn modelId="{2243B969-B1F9-42F5-815F-727105D44ACF}" type="presOf" srcId="{A4FC81BC-7330-4C54-A0BC-02DD4393232F}" destId="{DBCA41FD-C3DC-491E-96E0-FF07C5CABF39}" srcOrd="0" destOrd="0" presId="urn:microsoft.com/office/officeart/2009/layout/CircleArrowProcess"/>
    <dgm:cxn modelId="{4649F30F-6080-4892-92D9-91680A25614D}" srcId="{48019791-6E95-4CB1-9211-D024D7BD8F8E}" destId="{5F3E2A4C-799F-4FB9-A158-5F55D2B077D1}" srcOrd="0" destOrd="0" parTransId="{F5B3A7A1-BEF1-4313-A0F6-7008AF994356}" sibTransId="{53DA9E01-D512-4AD4-8E04-D31CB5F73BB3}"/>
    <dgm:cxn modelId="{7D329A20-19F5-4631-B2EC-EBF337AD9F8F}" srcId="{48019791-6E95-4CB1-9211-D024D7BD8F8E}" destId="{A4FC81BC-7330-4C54-A0BC-02DD4393232F}" srcOrd="2" destOrd="0" parTransId="{666A6CD8-7372-4673-9683-5C04F2C8972D}" sibTransId="{10C8DE00-7845-4BA5-BF9C-C18A733DBB36}"/>
    <dgm:cxn modelId="{83468729-F3BB-4DFE-8706-986A9A4DBFF5}" type="presParOf" srcId="{912B32BE-D5E2-43FA-8074-D052C3D92040}" destId="{29CA83CD-93BE-4BF3-9C0A-7E8EE6CAA601}" srcOrd="0" destOrd="0" presId="urn:microsoft.com/office/officeart/2009/layout/CircleArrowProcess"/>
    <dgm:cxn modelId="{98657E81-AF9B-40F9-B52E-8D30495FE3C6}" type="presParOf" srcId="{29CA83CD-93BE-4BF3-9C0A-7E8EE6CAA601}" destId="{931F707B-A13E-4945-AA7F-006F1FBC3C1C}" srcOrd="0" destOrd="0" presId="urn:microsoft.com/office/officeart/2009/layout/CircleArrowProcess"/>
    <dgm:cxn modelId="{C5EF544C-8935-4B44-9C14-954932DA36C5}" type="presParOf" srcId="{912B32BE-D5E2-43FA-8074-D052C3D92040}" destId="{6A976F05-7E8F-45B5-8410-EB4F90DD8E5B}" srcOrd="1" destOrd="0" presId="urn:microsoft.com/office/officeart/2009/layout/CircleArrowProcess"/>
    <dgm:cxn modelId="{8A5B8F8A-5C5D-4265-B591-BBCFF03CEED0}" type="presParOf" srcId="{912B32BE-D5E2-43FA-8074-D052C3D92040}" destId="{BEF70498-FB0E-4E8F-979F-514B603BDDF2}" srcOrd="2" destOrd="0" presId="urn:microsoft.com/office/officeart/2009/layout/CircleArrowProcess"/>
    <dgm:cxn modelId="{68CE4E19-163E-43B9-ADBC-1A5B5EFDF245}" type="presParOf" srcId="{BEF70498-FB0E-4E8F-979F-514B603BDDF2}" destId="{4EE4FB47-32FD-4AC6-94B6-29B63C870D52}" srcOrd="0" destOrd="0" presId="urn:microsoft.com/office/officeart/2009/layout/CircleArrowProcess"/>
    <dgm:cxn modelId="{FECF6499-A97F-46CE-BDE5-600C803358B3}" type="presParOf" srcId="{912B32BE-D5E2-43FA-8074-D052C3D92040}" destId="{7FFBA691-B282-4AED-8CD9-4E9328F61C2A}" srcOrd="3" destOrd="0" presId="urn:microsoft.com/office/officeart/2009/layout/CircleArrowProcess"/>
    <dgm:cxn modelId="{16C8ADF6-50FB-4751-A5AF-88085D479705}" type="presParOf" srcId="{912B32BE-D5E2-43FA-8074-D052C3D92040}" destId="{448F117E-284E-4B26-8C24-57BBE866E57C}" srcOrd="4" destOrd="0" presId="urn:microsoft.com/office/officeart/2009/layout/CircleArrowProcess"/>
    <dgm:cxn modelId="{4ED00FBE-E27B-472D-8553-CE4207790687}" type="presParOf" srcId="{448F117E-284E-4B26-8C24-57BBE866E57C}" destId="{92AF615C-611D-425E-9B5D-8CCF89BB506A}" srcOrd="0" destOrd="0" presId="urn:microsoft.com/office/officeart/2009/layout/CircleArrowProcess"/>
    <dgm:cxn modelId="{AABC515C-A81C-4C70-924C-7B331AD16A9F}" type="presParOf" srcId="{912B32BE-D5E2-43FA-8074-D052C3D92040}" destId="{DBCA41FD-C3DC-491E-96E0-FF07C5CABF39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1F707B-A13E-4945-AA7F-006F1FBC3C1C}">
      <dsp:nvSpPr>
        <dsp:cNvPr id="0" name=""/>
        <dsp:cNvSpPr/>
      </dsp:nvSpPr>
      <dsp:spPr>
        <a:xfrm>
          <a:off x="2354636" y="0"/>
          <a:ext cx="2189108" cy="2189441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A976F05-7E8F-45B5-8410-EB4F90DD8E5B}">
      <dsp:nvSpPr>
        <dsp:cNvPr id="0" name=""/>
        <dsp:cNvSpPr/>
      </dsp:nvSpPr>
      <dsp:spPr>
        <a:xfrm>
          <a:off x="2838501" y="790454"/>
          <a:ext cx="1216445" cy="6080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/>
            <a:t>(3+18):</a:t>
          </a:r>
        </a:p>
      </dsp:txBody>
      <dsp:txXfrm>
        <a:off x="2838501" y="790454"/>
        <a:ext cx="1216445" cy="608077"/>
      </dsp:txXfrm>
    </dsp:sp>
    <dsp:sp modelId="{4EE4FB47-32FD-4AC6-94B6-29B63C870D52}">
      <dsp:nvSpPr>
        <dsp:cNvPr id="0" name=""/>
        <dsp:cNvSpPr/>
      </dsp:nvSpPr>
      <dsp:spPr>
        <a:xfrm>
          <a:off x="1746619" y="1257996"/>
          <a:ext cx="2189108" cy="2189441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FFBA691-B282-4AED-8CD9-4E9328F61C2A}">
      <dsp:nvSpPr>
        <dsp:cNvPr id="0" name=""/>
        <dsp:cNvSpPr/>
      </dsp:nvSpPr>
      <dsp:spPr>
        <a:xfrm>
          <a:off x="2232951" y="2055728"/>
          <a:ext cx="1216445" cy="6080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/>
            <a:t>7</a:t>
          </a:r>
        </a:p>
      </dsp:txBody>
      <dsp:txXfrm>
        <a:off x="2232951" y="2055728"/>
        <a:ext cx="1216445" cy="608077"/>
      </dsp:txXfrm>
    </dsp:sp>
    <dsp:sp modelId="{92AF615C-611D-425E-9B5D-8CCF89BB506A}">
      <dsp:nvSpPr>
        <dsp:cNvPr id="0" name=""/>
        <dsp:cNvSpPr/>
      </dsp:nvSpPr>
      <dsp:spPr>
        <a:xfrm>
          <a:off x="2510443" y="2666534"/>
          <a:ext cx="1880783" cy="1881537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BCA41FD-C3DC-491E-96E0-FF07C5CABF39}">
      <dsp:nvSpPr>
        <dsp:cNvPr id="0" name=""/>
        <dsp:cNvSpPr/>
      </dsp:nvSpPr>
      <dsp:spPr>
        <a:xfrm>
          <a:off x="2841379" y="3322821"/>
          <a:ext cx="1216445" cy="6080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/>
            <a:t>+14=</a:t>
          </a:r>
        </a:p>
      </dsp:txBody>
      <dsp:txXfrm>
        <a:off x="2841379" y="3322821"/>
        <a:ext cx="1216445" cy="6080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1F707B-A13E-4945-AA7F-006F1FBC3C1C}">
      <dsp:nvSpPr>
        <dsp:cNvPr id="0" name=""/>
        <dsp:cNvSpPr/>
      </dsp:nvSpPr>
      <dsp:spPr>
        <a:xfrm>
          <a:off x="2354636" y="0"/>
          <a:ext cx="2189108" cy="2189441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A976F05-7E8F-45B5-8410-EB4F90DD8E5B}">
      <dsp:nvSpPr>
        <dsp:cNvPr id="0" name=""/>
        <dsp:cNvSpPr/>
      </dsp:nvSpPr>
      <dsp:spPr>
        <a:xfrm>
          <a:off x="2838501" y="790454"/>
          <a:ext cx="1216445" cy="6080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900" kern="1200" dirty="0"/>
            <a:t>28+</a:t>
          </a:r>
        </a:p>
      </dsp:txBody>
      <dsp:txXfrm>
        <a:off x="2838501" y="790454"/>
        <a:ext cx="1216445" cy="608077"/>
      </dsp:txXfrm>
    </dsp:sp>
    <dsp:sp modelId="{4EE4FB47-32FD-4AC6-94B6-29B63C870D52}">
      <dsp:nvSpPr>
        <dsp:cNvPr id="0" name=""/>
        <dsp:cNvSpPr/>
      </dsp:nvSpPr>
      <dsp:spPr>
        <a:xfrm>
          <a:off x="1746619" y="1257996"/>
          <a:ext cx="2189108" cy="2189441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FFBA691-B282-4AED-8CD9-4E9328F61C2A}">
      <dsp:nvSpPr>
        <dsp:cNvPr id="0" name=""/>
        <dsp:cNvSpPr/>
      </dsp:nvSpPr>
      <dsp:spPr>
        <a:xfrm>
          <a:off x="2232951" y="2055728"/>
          <a:ext cx="1216445" cy="6080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900" kern="1200" dirty="0"/>
            <a:t>36:4</a:t>
          </a:r>
        </a:p>
      </dsp:txBody>
      <dsp:txXfrm>
        <a:off x="2232951" y="2055728"/>
        <a:ext cx="1216445" cy="608077"/>
      </dsp:txXfrm>
    </dsp:sp>
    <dsp:sp modelId="{92AF615C-611D-425E-9B5D-8CCF89BB506A}">
      <dsp:nvSpPr>
        <dsp:cNvPr id="0" name=""/>
        <dsp:cNvSpPr/>
      </dsp:nvSpPr>
      <dsp:spPr>
        <a:xfrm>
          <a:off x="2510443" y="2666534"/>
          <a:ext cx="1880783" cy="1881537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BCA41FD-C3DC-491E-96E0-FF07C5CABF39}">
      <dsp:nvSpPr>
        <dsp:cNvPr id="0" name=""/>
        <dsp:cNvSpPr/>
      </dsp:nvSpPr>
      <dsp:spPr>
        <a:xfrm>
          <a:off x="2841379" y="3322821"/>
          <a:ext cx="1216445" cy="6080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900" kern="1200" dirty="0"/>
            <a:t>-10=</a:t>
          </a:r>
        </a:p>
      </dsp:txBody>
      <dsp:txXfrm>
        <a:off x="2841379" y="3322821"/>
        <a:ext cx="1216445" cy="6080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0937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26.09.2022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26.09.2022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26.09.2022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26.09.2022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26.09.2022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26.09.2022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diagramQuickStyle" Target="../diagrams/quickStyle2.xml"/><Relationship Id="rId3" Type="http://schemas.openxmlformats.org/officeDocument/2006/relationships/image" Target="../media/image6.png"/><Relationship Id="rId7" Type="http://schemas.openxmlformats.org/officeDocument/2006/relationships/diagramLayout" Target="../diagrams/layout1.xml"/><Relationship Id="rId12" Type="http://schemas.openxmlformats.org/officeDocument/2006/relationships/diagramLayout" Target="../diagrams/layout2.xml"/><Relationship Id="rId2" Type="http://schemas.openxmlformats.org/officeDocument/2006/relationships/image" Target="../media/image5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diagramData" Target="../diagrams/data2.xml"/><Relationship Id="rId5" Type="http://schemas.openxmlformats.org/officeDocument/2006/relationships/image" Target="../media/image8.png"/><Relationship Id="rId15" Type="http://schemas.microsoft.com/office/2007/relationships/diagramDrawing" Target="../diagrams/drawing2.xml"/><Relationship Id="rId10" Type="http://schemas.microsoft.com/office/2007/relationships/diagramDrawing" Target="../diagrams/drawing1.xml"/><Relationship Id="rId4" Type="http://schemas.openxmlformats.org/officeDocument/2006/relationships/image" Target="../media/image7.png"/><Relationship Id="rId9" Type="http://schemas.openxmlformats.org/officeDocument/2006/relationships/diagramColors" Target="../diagrams/colors1.xml"/><Relationship Id="rId14" Type="http://schemas.openxmlformats.org/officeDocument/2006/relationships/diagramColors" Target="../diagrams/colors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6.png"/><Relationship Id="rId7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3134" y="2985934"/>
            <a:ext cx="1768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Урок</a:t>
            </a:r>
          </a:p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№9-10</a:t>
            </a:r>
            <a:endParaRPr lang="ru-RU" sz="48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7147" y="309486"/>
            <a:ext cx="2402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Математика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0" name="TextBox 7"/>
          <p:cNvSpPr txBox="1"/>
          <p:nvPr/>
        </p:nvSpPr>
        <p:spPr>
          <a:xfrm>
            <a:off x="3239377" y="400359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>
                <a:solidFill>
                  <a:schemeClr val="bg1"/>
                </a:solidFill>
              </a:rPr>
              <a:t>Повторення вивченого за 2 </a:t>
            </a:r>
            <a:r>
              <a:rPr lang="ru-RU" sz="2800" b="1" dirty="0" err="1">
                <a:solidFill>
                  <a:schemeClr val="bg1"/>
                </a:solidFill>
              </a:rPr>
              <a:t>клас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5465" y="3429000"/>
            <a:ext cx="847469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rgbClr val="2F3242"/>
                </a:solidFill>
              </a:rPr>
              <a:t>Перевірка додавання і віднімання. Задачі на збільшення і зменшення числа на кілька одиниць. Знаходження невідомих компонентів додавання і віднімання. Проведення прямих через одну, дві точки</a:t>
            </a:r>
          </a:p>
        </p:txBody>
      </p:sp>
      <p:pic>
        <p:nvPicPr>
          <p:cNvPr id="3074" name="Picture 2" descr="Азиатских, Мультфильм, Ребенок, Дети, Фреска">
            <a:extLst>
              <a:ext uri="{FF2B5EF4-FFF2-40B4-BE49-F238E27FC236}">
                <a16:creationId xmlns:a16="http://schemas.microsoft.com/office/drawing/2014/main" xmlns="" id="{11529270-CA2C-42ED-9F82-262FD2FE3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894" y="1544700"/>
            <a:ext cx="2393483" cy="194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Дата 1">
            <a:extLst>
              <a:ext uri="{FF2B5EF4-FFF2-40B4-BE49-F238E27FC236}">
                <a16:creationId xmlns:a16="http://schemas.microsoft.com/office/drawing/2014/main" xmlns="" id="{8477806E-8C96-49BC-8476-E76BD5C0DE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60389" y="1660783"/>
            <a:ext cx="1581665" cy="373964"/>
          </a:xfrm>
        </p:spPr>
        <p:txBody>
          <a:bodyPr/>
          <a:lstStyle/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26.09.2022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5BA40C7-E0B7-4723-ADDC-8F947A962BE9}"/>
              </a:ext>
            </a:extLst>
          </p:cNvPr>
          <p:cNvSpPr txBox="1"/>
          <p:nvPr/>
        </p:nvSpPr>
        <p:spPr>
          <a:xfrm>
            <a:off x="1383957" y="119911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87231" y="468348"/>
            <a:ext cx="8522549" cy="79624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2000" b="1" dirty="0">
                <a:solidFill>
                  <a:schemeClr val="bg1"/>
                </a:solidFill>
              </a:rPr>
              <a:t>Поясни, як </a:t>
            </a:r>
            <a:r>
              <a:rPr lang="ru-RU" sz="2000" b="1" dirty="0" err="1">
                <a:solidFill>
                  <a:schemeClr val="bg1"/>
                </a:solidFill>
              </a:rPr>
              <a:t>знайти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невідомий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доданок</a:t>
            </a:r>
            <a:r>
              <a:rPr lang="ru-RU" sz="2000" b="1" dirty="0">
                <a:solidFill>
                  <a:schemeClr val="bg1"/>
                </a:solidFill>
              </a:rPr>
              <a:t>, </a:t>
            </a:r>
            <a:r>
              <a:rPr lang="ru-RU" sz="2000" b="1" dirty="0" err="1">
                <a:solidFill>
                  <a:schemeClr val="bg1"/>
                </a:solidFill>
              </a:rPr>
              <a:t>невідоме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зменшуване</a:t>
            </a:r>
            <a:r>
              <a:rPr lang="ru-RU" sz="2000" b="1" dirty="0">
                <a:solidFill>
                  <a:schemeClr val="bg1"/>
                </a:solidFill>
              </a:rPr>
              <a:t>, </a:t>
            </a:r>
            <a:r>
              <a:rPr lang="ru-RU" sz="2000" b="1" dirty="0" err="1">
                <a:solidFill>
                  <a:schemeClr val="bg1"/>
                </a:solidFill>
              </a:rPr>
              <a:t>невідомий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від’ємник</a:t>
            </a:r>
            <a:r>
              <a:rPr lang="ru-RU" sz="2000" b="1" dirty="0">
                <a:solidFill>
                  <a:schemeClr val="bg1"/>
                </a:solidFill>
              </a:rPr>
              <a:t> за </a:t>
            </a:r>
            <a:r>
              <a:rPr lang="ru-RU" sz="2000" b="1" dirty="0" err="1">
                <a:solidFill>
                  <a:schemeClr val="bg1"/>
                </a:solidFill>
              </a:rPr>
              <a:t>числовими</a:t>
            </a:r>
            <a:r>
              <a:rPr lang="ru-RU" sz="2000" b="1" dirty="0">
                <a:solidFill>
                  <a:schemeClr val="bg1"/>
                </a:solidFill>
              </a:rPr>
              <a:t> й </a:t>
            </a:r>
            <a:r>
              <a:rPr lang="ru-RU" sz="2000" b="1" dirty="0" err="1">
                <a:solidFill>
                  <a:schemeClr val="bg1"/>
                </a:solidFill>
              </a:rPr>
              <a:t>буквеними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рівностями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4">
            <a:extLst>
              <a:ext uri="{FF2B5EF4-FFF2-40B4-BE49-F238E27FC236}">
                <a16:creationId xmlns:a16="http://schemas.microsoft.com/office/drawing/2014/main" xmlns="" id="{EEF77ECD-AB1B-49FD-8A97-04FBFA01D006}"/>
              </a:ext>
            </a:extLst>
          </p:cNvPr>
          <p:cNvSpPr/>
          <p:nvPr/>
        </p:nvSpPr>
        <p:spPr>
          <a:xfrm>
            <a:off x="0" y="5705557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19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4">
            <a:extLst>
              <a:ext uri="{FF2B5EF4-FFF2-40B4-BE49-F238E27FC236}">
                <a16:creationId xmlns:a16="http://schemas.microsoft.com/office/drawing/2014/main" xmlns="" id="{2EC61BCA-C9B2-477A-8C4D-BA5E7B583F55}"/>
              </a:ext>
            </a:extLst>
          </p:cNvPr>
          <p:cNvSpPr/>
          <p:nvPr/>
        </p:nvSpPr>
        <p:spPr>
          <a:xfrm>
            <a:off x="0" y="4448037"/>
            <a:ext cx="1054100" cy="1130672"/>
          </a:xfrm>
          <a:prstGeom prst="rect">
            <a:avLst/>
          </a:prstGeom>
          <a:solidFill>
            <a:srgbClr val="169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Номер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75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B920E535-4CB8-409E-8D11-41053B370A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229" y="-893016"/>
            <a:ext cx="5877900" cy="79624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C57C161-B931-4201-AA7A-4124F16ACD8B}"/>
              </a:ext>
            </a:extLst>
          </p:cNvPr>
          <p:cNvSpPr txBox="1"/>
          <p:nvPr/>
        </p:nvSpPr>
        <p:spPr>
          <a:xfrm>
            <a:off x="3047667" y="-893016"/>
            <a:ext cx="317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9F9F922-ECAA-4943-B75A-A32662BFCA21}"/>
              </a:ext>
            </a:extLst>
          </p:cNvPr>
          <p:cNvSpPr txBox="1"/>
          <p:nvPr/>
        </p:nvSpPr>
        <p:spPr>
          <a:xfrm>
            <a:off x="2714940" y="-859622"/>
            <a:ext cx="317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∙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ECD1111-7DED-46CC-A0DC-0E3B84B3DDCB}"/>
              </a:ext>
            </a:extLst>
          </p:cNvPr>
          <p:cNvSpPr txBox="1"/>
          <p:nvPr/>
        </p:nvSpPr>
        <p:spPr>
          <a:xfrm>
            <a:off x="2230930" y="-859622"/>
            <a:ext cx="317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34A0D8B-A323-49A5-A20A-D286373AE8F0}"/>
              </a:ext>
            </a:extLst>
          </p:cNvPr>
          <p:cNvSpPr txBox="1"/>
          <p:nvPr/>
        </p:nvSpPr>
        <p:spPr>
          <a:xfrm>
            <a:off x="1835644" y="-887188"/>
            <a:ext cx="317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˗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D380AD2-9B67-4D55-805B-4C5C425A471E}"/>
              </a:ext>
            </a:extLst>
          </p:cNvPr>
          <p:cNvSpPr txBox="1"/>
          <p:nvPr/>
        </p:nvSpPr>
        <p:spPr>
          <a:xfrm>
            <a:off x="1460049" y="-887188"/>
            <a:ext cx="317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94E6C4D-1483-4880-A327-C5E922B27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500" y="1600443"/>
            <a:ext cx="10096950" cy="2573184"/>
          </a:xfrm>
          <a:prstGeom prst="rect">
            <a:avLst/>
          </a:prstGeom>
          <a:ln w="3810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15" name="Дата 1">
            <a:extLst>
              <a:ext uri="{FF2B5EF4-FFF2-40B4-BE49-F238E27FC236}">
                <a16:creationId xmlns:a16="http://schemas.microsoft.com/office/drawing/2014/main" xmlns="" id="{F2E56534-C7AE-4BC6-87E8-FE4376FE990C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26.09.2022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24912AD-65E9-441B-9517-DC69EB2BAE40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54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87231" y="468348"/>
            <a:ext cx="8522549" cy="526389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2000" b="1" dirty="0" err="1">
                <a:solidFill>
                  <a:schemeClr val="bg1"/>
                </a:solidFill>
              </a:rPr>
              <a:t>Знайди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невідомі</a:t>
            </a:r>
            <a:r>
              <a:rPr lang="ru-RU" sz="2000" b="1" dirty="0">
                <a:solidFill>
                  <a:schemeClr val="bg1"/>
                </a:solidFill>
              </a:rPr>
              <a:t> числа. </a:t>
            </a:r>
            <a:r>
              <a:rPr lang="ru-RU" sz="2000" b="1" dirty="0" err="1">
                <a:solidFill>
                  <a:schemeClr val="bg1"/>
                </a:solidFill>
              </a:rPr>
              <a:t>Прокоментуй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свої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дії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4">
            <a:extLst>
              <a:ext uri="{FF2B5EF4-FFF2-40B4-BE49-F238E27FC236}">
                <a16:creationId xmlns:a16="http://schemas.microsoft.com/office/drawing/2014/main" xmlns="" id="{EEF77ECD-AB1B-49FD-8A97-04FBFA01D006}"/>
              </a:ext>
            </a:extLst>
          </p:cNvPr>
          <p:cNvSpPr/>
          <p:nvPr/>
        </p:nvSpPr>
        <p:spPr>
          <a:xfrm>
            <a:off x="0" y="5705557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19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4">
            <a:extLst>
              <a:ext uri="{FF2B5EF4-FFF2-40B4-BE49-F238E27FC236}">
                <a16:creationId xmlns:a16="http://schemas.microsoft.com/office/drawing/2014/main" xmlns="" id="{2EC61BCA-C9B2-477A-8C4D-BA5E7B583F55}"/>
              </a:ext>
            </a:extLst>
          </p:cNvPr>
          <p:cNvSpPr/>
          <p:nvPr/>
        </p:nvSpPr>
        <p:spPr>
          <a:xfrm>
            <a:off x="0" y="4448037"/>
            <a:ext cx="1054100" cy="1130672"/>
          </a:xfrm>
          <a:prstGeom prst="rect">
            <a:avLst/>
          </a:prstGeom>
          <a:solidFill>
            <a:srgbClr val="169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Номер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76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C57C161-B931-4201-AA7A-4124F16ACD8B}"/>
              </a:ext>
            </a:extLst>
          </p:cNvPr>
          <p:cNvSpPr txBox="1"/>
          <p:nvPr/>
        </p:nvSpPr>
        <p:spPr>
          <a:xfrm>
            <a:off x="3047667" y="-893016"/>
            <a:ext cx="317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9F9F922-ECAA-4943-B75A-A32662BFCA21}"/>
              </a:ext>
            </a:extLst>
          </p:cNvPr>
          <p:cNvSpPr txBox="1"/>
          <p:nvPr/>
        </p:nvSpPr>
        <p:spPr>
          <a:xfrm>
            <a:off x="2714940" y="-859622"/>
            <a:ext cx="317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∙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34A0D8B-A323-49A5-A20A-D286373AE8F0}"/>
              </a:ext>
            </a:extLst>
          </p:cNvPr>
          <p:cNvSpPr txBox="1"/>
          <p:nvPr/>
        </p:nvSpPr>
        <p:spPr>
          <a:xfrm>
            <a:off x="1835644" y="-887188"/>
            <a:ext cx="317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˗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D380AD2-9B67-4D55-805B-4C5C425A471E}"/>
              </a:ext>
            </a:extLst>
          </p:cNvPr>
          <p:cNvSpPr txBox="1"/>
          <p:nvPr/>
        </p:nvSpPr>
        <p:spPr>
          <a:xfrm>
            <a:off x="1460049" y="-887188"/>
            <a:ext cx="317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4407C0C6-A7D2-4744-8533-50737427B290}"/>
              </a:ext>
            </a:extLst>
          </p:cNvPr>
          <p:cNvSpPr txBox="1"/>
          <p:nvPr/>
        </p:nvSpPr>
        <p:spPr>
          <a:xfrm>
            <a:off x="2230930" y="-859622"/>
            <a:ext cx="317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16" name="Скругленный прямоугольник 24">
            <a:extLst>
              <a:ext uri="{FF2B5EF4-FFF2-40B4-BE49-F238E27FC236}">
                <a16:creationId xmlns:a16="http://schemas.microsoft.com/office/drawing/2014/main" xmlns="" id="{48487A27-1A31-4A26-910C-868C94121A85}"/>
              </a:ext>
            </a:extLst>
          </p:cNvPr>
          <p:cNvSpPr/>
          <p:nvPr/>
        </p:nvSpPr>
        <p:spPr>
          <a:xfrm>
            <a:off x="1054099" y="1254679"/>
            <a:ext cx="10855679" cy="1217492"/>
          </a:xfrm>
          <a:prstGeom prst="roundRect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i="1" u="sng" dirty="0">
                <a:latin typeface="Calibri"/>
                <a:ea typeface="Calibri"/>
                <a:cs typeface="Calibri"/>
              </a:rPr>
              <a:t>Примітка</a:t>
            </a:r>
            <a:endParaRPr lang="uk-UA" sz="2800" b="1" dirty="0">
              <a:latin typeface="Calibri"/>
              <a:ea typeface="Calibri"/>
              <a:cs typeface="Calibri"/>
            </a:endParaRPr>
          </a:p>
          <a:p>
            <a:r>
              <a:rPr lang="en-US" sz="2800" b="1" dirty="0">
                <a:latin typeface="Calibri"/>
                <a:ea typeface="Calibri"/>
                <a:cs typeface="Calibri"/>
              </a:rPr>
              <a:t>x, y, z — </a:t>
            </a:r>
            <a:r>
              <a:rPr lang="uk-UA" sz="2800" b="1" dirty="0">
                <a:latin typeface="Calibri"/>
                <a:ea typeface="Calibri"/>
                <a:cs typeface="Calibri"/>
              </a:rPr>
              <a:t>малі букви латинської абетки, які позначають невідомі числа</a:t>
            </a:r>
          </a:p>
        </p:txBody>
      </p:sp>
      <p:sp>
        <p:nvSpPr>
          <p:cNvPr id="23" name="Скругленный прямоугольник 24">
            <a:extLst>
              <a:ext uri="{FF2B5EF4-FFF2-40B4-BE49-F238E27FC236}">
                <a16:creationId xmlns:a16="http://schemas.microsoft.com/office/drawing/2014/main" xmlns="" id="{4D47E976-52AC-4A09-AB82-EB257FFEB650}"/>
              </a:ext>
            </a:extLst>
          </p:cNvPr>
          <p:cNvSpPr/>
          <p:nvPr/>
        </p:nvSpPr>
        <p:spPr>
          <a:xfrm>
            <a:off x="1224575" y="2817460"/>
            <a:ext cx="3148642" cy="805278"/>
          </a:xfrm>
          <a:prstGeom prst="roundRect">
            <a:avLst/>
          </a:prstGeom>
          <a:solidFill>
            <a:srgbClr val="FFC000"/>
          </a:solidFill>
          <a:ln w="57150">
            <a:solidFill>
              <a:srgbClr val="2F324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6000" b="1" dirty="0">
                <a:ln>
                  <a:solidFill>
                    <a:sysClr val="windowText" lastClr="000000"/>
                  </a:solidFill>
                </a:ln>
              </a:rPr>
              <a:t>36+?=40</a:t>
            </a:r>
          </a:p>
        </p:txBody>
      </p:sp>
      <p:sp>
        <p:nvSpPr>
          <p:cNvPr id="24" name="Скругленный прямоугольник 24">
            <a:extLst>
              <a:ext uri="{FF2B5EF4-FFF2-40B4-BE49-F238E27FC236}">
                <a16:creationId xmlns:a16="http://schemas.microsoft.com/office/drawing/2014/main" xmlns="" id="{A29AEC01-09CC-4EB7-BC76-A9770E3EE477}"/>
              </a:ext>
            </a:extLst>
          </p:cNvPr>
          <p:cNvSpPr/>
          <p:nvPr/>
        </p:nvSpPr>
        <p:spPr>
          <a:xfrm>
            <a:off x="1224576" y="3716139"/>
            <a:ext cx="3148641" cy="852058"/>
          </a:xfrm>
          <a:prstGeom prst="roundRect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6000" b="1" dirty="0">
                <a:ln>
                  <a:solidFill>
                    <a:sysClr val="windowText" lastClr="000000"/>
                  </a:solidFill>
                </a:ln>
              </a:rPr>
              <a:t>36+х=40</a:t>
            </a: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xmlns="" id="{511265B6-2182-4F57-8CF1-4B7BE2057E7C}"/>
              </a:ext>
            </a:extLst>
          </p:cNvPr>
          <p:cNvSpPr/>
          <p:nvPr/>
        </p:nvSpPr>
        <p:spPr>
          <a:xfrm>
            <a:off x="1224575" y="4695085"/>
            <a:ext cx="3148641" cy="805279"/>
          </a:xfrm>
          <a:prstGeom prst="roundRect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6000" b="1" dirty="0">
                <a:ln>
                  <a:solidFill>
                    <a:sysClr val="windowText" lastClr="000000"/>
                  </a:solidFill>
                </a:ln>
              </a:rPr>
              <a:t>Х=40-36</a:t>
            </a:r>
          </a:p>
        </p:txBody>
      </p:sp>
      <p:sp>
        <p:nvSpPr>
          <p:cNvPr id="39" name="Скругленный прямоугольник 24">
            <a:extLst>
              <a:ext uri="{FF2B5EF4-FFF2-40B4-BE49-F238E27FC236}">
                <a16:creationId xmlns:a16="http://schemas.microsoft.com/office/drawing/2014/main" xmlns="" id="{12AAE608-E091-4312-829D-D11E77911723}"/>
              </a:ext>
            </a:extLst>
          </p:cNvPr>
          <p:cNvSpPr/>
          <p:nvPr/>
        </p:nvSpPr>
        <p:spPr>
          <a:xfrm>
            <a:off x="1559919" y="5705557"/>
            <a:ext cx="2627688" cy="805278"/>
          </a:xfrm>
          <a:prstGeom prst="roundRect">
            <a:avLst/>
          </a:prstGeom>
          <a:solidFill>
            <a:srgbClr val="FFC000"/>
          </a:solidFill>
          <a:ln w="57150">
            <a:solidFill>
              <a:srgbClr val="2F324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6000" b="1" dirty="0">
                <a:ln>
                  <a:solidFill>
                    <a:sysClr val="windowText" lastClr="000000"/>
                  </a:solidFill>
                </a:ln>
              </a:rPr>
              <a:t>Х=4</a:t>
            </a:r>
          </a:p>
        </p:txBody>
      </p:sp>
      <p:sp>
        <p:nvSpPr>
          <p:cNvPr id="40" name="Скругленный прямоугольник 24">
            <a:extLst>
              <a:ext uri="{FF2B5EF4-FFF2-40B4-BE49-F238E27FC236}">
                <a16:creationId xmlns:a16="http://schemas.microsoft.com/office/drawing/2014/main" xmlns="" id="{B310524A-7828-4A7A-B284-18D0A0D2DB47}"/>
              </a:ext>
            </a:extLst>
          </p:cNvPr>
          <p:cNvSpPr/>
          <p:nvPr/>
        </p:nvSpPr>
        <p:spPr>
          <a:xfrm>
            <a:off x="4831005" y="2846135"/>
            <a:ext cx="3266073" cy="805278"/>
          </a:xfrm>
          <a:prstGeom prst="roundRect">
            <a:avLst/>
          </a:prstGeom>
          <a:solidFill>
            <a:srgbClr val="FFC000"/>
          </a:solidFill>
          <a:ln w="57150">
            <a:solidFill>
              <a:srgbClr val="2F324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6000" b="1" dirty="0">
                <a:ln>
                  <a:solidFill>
                    <a:sysClr val="windowText" lastClr="000000"/>
                  </a:solidFill>
                </a:ln>
              </a:rPr>
              <a:t>? – 40=20</a:t>
            </a:r>
          </a:p>
        </p:txBody>
      </p:sp>
      <p:sp>
        <p:nvSpPr>
          <p:cNvPr id="41" name="Скругленный прямоугольник 24">
            <a:extLst>
              <a:ext uri="{FF2B5EF4-FFF2-40B4-BE49-F238E27FC236}">
                <a16:creationId xmlns:a16="http://schemas.microsoft.com/office/drawing/2014/main" xmlns="" id="{35BBD89F-1C71-486D-891D-42297B511333}"/>
              </a:ext>
            </a:extLst>
          </p:cNvPr>
          <p:cNvSpPr/>
          <p:nvPr/>
        </p:nvSpPr>
        <p:spPr>
          <a:xfrm>
            <a:off x="4867395" y="3761522"/>
            <a:ext cx="3229683" cy="852058"/>
          </a:xfrm>
          <a:prstGeom prst="roundRect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6000" b="1" dirty="0">
                <a:ln>
                  <a:solidFill>
                    <a:sysClr val="windowText" lastClr="000000"/>
                  </a:solidFill>
                </a:ln>
              </a:rPr>
              <a:t>у-40=20</a:t>
            </a:r>
          </a:p>
        </p:txBody>
      </p:sp>
      <p:sp>
        <p:nvSpPr>
          <p:cNvPr id="43" name="Скругленный прямоугольник 24">
            <a:extLst>
              <a:ext uri="{FF2B5EF4-FFF2-40B4-BE49-F238E27FC236}">
                <a16:creationId xmlns:a16="http://schemas.microsoft.com/office/drawing/2014/main" xmlns="" id="{1E9A3935-F26F-4364-AB62-B02473A46CDB}"/>
              </a:ext>
            </a:extLst>
          </p:cNvPr>
          <p:cNvSpPr/>
          <p:nvPr/>
        </p:nvSpPr>
        <p:spPr>
          <a:xfrm>
            <a:off x="4867394" y="4759013"/>
            <a:ext cx="3229683" cy="805279"/>
          </a:xfrm>
          <a:prstGeom prst="roundRect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6000" b="1" dirty="0">
                <a:ln>
                  <a:solidFill>
                    <a:sysClr val="windowText" lastClr="000000"/>
                  </a:solidFill>
                </a:ln>
              </a:rPr>
              <a:t>у=20+40</a:t>
            </a:r>
          </a:p>
        </p:txBody>
      </p:sp>
      <p:sp>
        <p:nvSpPr>
          <p:cNvPr id="44" name="Скругленный прямоугольник 24">
            <a:extLst>
              <a:ext uri="{FF2B5EF4-FFF2-40B4-BE49-F238E27FC236}">
                <a16:creationId xmlns:a16="http://schemas.microsoft.com/office/drawing/2014/main" xmlns="" id="{CE22C26E-0AC8-4B34-A3CA-54EBD885D062}"/>
              </a:ext>
            </a:extLst>
          </p:cNvPr>
          <p:cNvSpPr/>
          <p:nvPr/>
        </p:nvSpPr>
        <p:spPr>
          <a:xfrm>
            <a:off x="5400848" y="5721180"/>
            <a:ext cx="2378178" cy="805278"/>
          </a:xfrm>
          <a:prstGeom prst="roundRect">
            <a:avLst/>
          </a:prstGeom>
          <a:solidFill>
            <a:srgbClr val="FFC000"/>
          </a:solidFill>
          <a:ln w="57150">
            <a:solidFill>
              <a:srgbClr val="2F324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6000" b="1" dirty="0">
                <a:ln>
                  <a:solidFill>
                    <a:sysClr val="windowText" lastClr="000000"/>
                  </a:solidFill>
                </a:ln>
              </a:rPr>
              <a:t>у=60</a:t>
            </a:r>
          </a:p>
        </p:txBody>
      </p:sp>
      <p:sp>
        <p:nvSpPr>
          <p:cNvPr id="46" name="Скругленный прямоугольник 24">
            <a:extLst>
              <a:ext uri="{FF2B5EF4-FFF2-40B4-BE49-F238E27FC236}">
                <a16:creationId xmlns:a16="http://schemas.microsoft.com/office/drawing/2014/main" xmlns="" id="{6CBA0206-3E64-4894-BD7E-863E0AB511AA}"/>
              </a:ext>
            </a:extLst>
          </p:cNvPr>
          <p:cNvSpPr/>
          <p:nvPr/>
        </p:nvSpPr>
        <p:spPr>
          <a:xfrm>
            <a:off x="8643706" y="2846135"/>
            <a:ext cx="3266073" cy="805278"/>
          </a:xfrm>
          <a:prstGeom prst="roundRect">
            <a:avLst/>
          </a:prstGeom>
          <a:solidFill>
            <a:srgbClr val="FFC000"/>
          </a:solidFill>
          <a:ln w="57150">
            <a:solidFill>
              <a:srgbClr val="2F324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6000" b="1" dirty="0">
                <a:ln>
                  <a:solidFill>
                    <a:sysClr val="windowText" lastClr="000000"/>
                  </a:solidFill>
                </a:ln>
              </a:rPr>
              <a:t>77-</a:t>
            </a:r>
            <a:r>
              <a:rPr lang="en-US" sz="6000" b="1" dirty="0">
                <a:ln>
                  <a:solidFill>
                    <a:sysClr val="windowText" lastClr="000000"/>
                  </a:solidFill>
                </a:ln>
              </a:rPr>
              <a:t>z</a:t>
            </a:r>
            <a:r>
              <a:rPr lang="uk-UA" sz="6000" b="1" dirty="0">
                <a:ln>
                  <a:solidFill>
                    <a:sysClr val="windowText" lastClr="000000"/>
                  </a:solidFill>
                </a:ln>
              </a:rPr>
              <a:t>=60</a:t>
            </a:r>
          </a:p>
        </p:txBody>
      </p:sp>
      <p:sp>
        <p:nvSpPr>
          <p:cNvPr id="47" name="Скругленный прямоугольник 24">
            <a:extLst>
              <a:ext uri="{FF2B5EF4-FFF2-40B4-BE49-F238E27FC236}">
                <a16:creationId xmlns:a16="http://schemas.microsoft.com/office/drawing/2014/main" xmlns="" id="{902A5DCB-C971-46A1-8208-50F791A68CD4}"/>
              </a:ext>
            </a:extLst>
          </p:cNvPr>
          <p:cNvSpPr/>
          <p:nvPr/>
        </p:nvSpPr>
        <p:spPr>
          <a:xfrm>
            <a:off x="8643706" y="3744814"/>
            <a:ext cx="3266074" cy="852058"/>
          </a:xfrm>
          <a:prstGeom prst="roundRect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6000" b="1" dirty="0">
                <a:ln>
                  <a:solidFill>
                    <a:sysClr val="windowText" lastClr="000000"/>
                  </a:solidFill>
                </a:ln>
              </a:rPr>
              <a:t>77-</a:t>
            </a:r>
            <a:r>
              <a:rPr lang="en-US" sz="6000" b="1" dirty="0">
                <a:ln>
                  <a:solidFill>
                    <a:sysClr val="windowText" lastClr="000000"/>
                  </a:solidFill>
                </a:ln>
              </a:rPr>
              <a:t>z</a:t>
            </a:r>
            <a:r>
              <a:rPr lang="uk-UA" sz="6000" b="1" dirty="0">
                <a:ln>
                  <a:solidFill>
                    <a:sysClr val="windowText" lastClr="000000"/>
                  </a:solidFill>
                </a:ln>
              </a:rPr>
              <a:t>=60</a:t>
            </a:r>
          </a:p>
        </p:txBody>
      </p:sp>
      <p:sp>
        <p:nvSpPr>
          <p:cNvPr id="48" name="Скругленный прямоугольник 24">
            <a:extLst>
              <a:ext uri="{FF2B5EF4-FFF2-40B4-BE49-F238E27FC236}">
                <a16:creationId xmlns:a16="http://schemas.microsoft.com/office/drawing/2014/main" xmlns="" id="{1AA4BD8E-C44B-4BEC-8342-09C62975DFBA}"/>
              </a:ext>
            </a:extLst>
          </p:cNvPr>
          <p:cNvSpPr/>
          <p:nvPr/>
        </p:nvSpPr>
        <p:spPr>
          <a:xfrm>
            <a:off x="8643704" y="4723760"/>
            <a:ext cx="3266075" cy="805279"/>
          </a:xfrm>
          <a:prstGeom prst="roundRect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ln>
                  <a:solidFill>
                    <a:sysClr val="windowText" lastClr="000000"/>
                  </a:solidFill>
                </a:ln>
              </a:rPr>
              <a:t>z</a:t>
            </a:r>
            <a:r>
              <a:rPr lang="uk-UA" sz="6000" b="1" dirty="0">
                <a:ln>
                  <a:solidFill>
                    <a:sysClr val="windowText" lastClr="000000"/>
                  </a:solidFill>
                </a:ln>
              </a:rPr>
              <a:t>=77-60</a:t>
            </a:r>
          </a:p>
        </p:txBody>
      </p:sp>
      <p:sp>
        <p:nvSpPr>
          <p:cNvPr id="49" name="Скругленный прямоугольник 24">
            <a:extLst>
              <a:ext uri="{FF2B5EF4-FFF2-40B4-BE49-F238E27FC236}">
                <a16:creationId xmlns:a16="http://schemas.microsoft.com/office/drawing/2014/main" xmlns="" id="{4CE0D1C0-DCB2-4761-BEAC-762BF6A8D123}"/>
              </a:ext>
            </a:extLst>
          </p:cNvPr>
          <p:cNvSpPr/>
          <p:nvPr/>
        </p:nvSpPr>
        <p:spPr>
          <a:xfrm>
            <a:off x="9087652" y="5705557"/>
            <a:ext cx="2378178" cy="805278"/>
          </a:xfrm>
          <a:prstGeom prst="roundRect">
            <a:avLst/>
          </a:prstGeom>
          <a:solidFill>
            <a:srgbClr val="FFC000"/>
          </a:solidFill>
          <a:ln w="57150">
            <a:solidFill>
              <a:srgbClr val="2F324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ln>
                  <a:solidFill>
                    <a:sysClr val="windowText" lastClr="000000"/>
                  </a:solidFill>
                </a:ln>
              </a:rPr>
              <a:t>z</a:t>
            </a:r>
            <a:r>
              <a:rPr lang="uk-UA" sz="6000" b="1" dirty="0">
                <a:ln>
                  <a:solidFill>
                    <a:sysClr val="windowText" lastClr="000000"/>
                  </a:solidFill>
                </a:ln>
              </a:rPr>
              <a:t>=17</a:t>
            </a:r>
          </a:p>
        </p:txBody>
      </p:sp>
      <p:sp>
        <p:nvSpPr>
          <p:cNvPr id="26" name="Дата 1">
            <a:extLst>
              <a:ext uri="{FF2B5EF4-FFF2-40B4-BE49-F238E27FC236}">
                <a16:creationId xmlns:a16="http://schemas.microsoft.com/office/drawing/2014/main" xmlns="" id="{AB8A5098-A28F-465C-AFC2-B61E3A89E32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26.09.2022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94DEA9B-C278-4E1F-97A2-4C5F26F13BE6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63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39" grpId="0" animBg="1"/>
      <p:bldP spid="41" grpId="0" animBg="1"/>
      <p:bldP spid="43" grpId="0" animBg="1"/>
      <p:bldP spid="44" grpId="0" animBg="1"/>
      <p:bldP spid="47" grpId="0" animBg="1"/>
      <p:bldP spid="48" grpId="0" animBg="1"/>
      <p:bldP spid="4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87231" y="468348"/>
            <a:ext cx="8522549" cy="703629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2000" b="1" dirty="0" err="1">
                <a:solidFill>
                  <a:schemeClr val="bg1"/>
                </a:solidFill>
              </a:rPr>
              <a:t>Перевір</a:t>
            </a:r>
            <a:r>
              <a:rPr lang="ru-RU" sz="2000" b="1" dirty="0">
                <a:solidFill>
                  <a:schemeClr val="bg1"/>
                </a:solidFill>
              </a:rPr>
              <a:t>, </a:t>
            </a:r>
            <a:r>
              <a:rPr lang="ru-RU" sz="2000" b="1" dirty="0" err="1">
                <a:solidFill>
                  <a:schemeClr val="bg1"/>
                </a:solidFill>
              </a:rPr>
              <a:t>чи</a:t>
            </a:r>
            <a:r>
              <a:rPr lang="ru-RU" sz="2000" b="1" dirty="0">
                <a:solidFill>
                  <a:schemeClr val="bg1"/>
                </a:solidFill>
              </a:rPr>
              <a:t> правильно </a:t>
            </a:r>
            <a:r>
              <a:rPr lang="ru-RU" sz="2000" b="1" dirty="0" err="1">
                <a:solidFill>
                  <a:schemeClr val="bg1"/>
                </a:solidFill>
              </a:rPr>
              <a:t>виконано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дії</a:t>
            </a:r>
            <a:r>
              <a:rPr lang="ru-RU" sz="2000" b="1" dirty="0">
                <a:solidFill>
                  <a:schemeClr val="bg1"/>
                </a:solidFill>
              </a:rPr>
              <a:t>. </a:t>
            </a:r>
            <a:r>
              <a:rPr lang="ru-RU" sz="2000" b="1" dirty="0" err="1">
                <a:solidFill>
                  <a:schemeClr val="bg1"/>
                </a:solidFill>
              </a:rPr>
              <a:t>Використай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висновок</a:t>
            </a:r>
            <a:r>
              <a:rPr lang="ru-RU" sz="2000" b="1" dirty="0">
                <a:solidFill>
                  <a:schemeClr val="bg1"/>
                </a:solidFill>
              </a:rPr>
              <a:t> про </a:t>
            </a:r>
            <a:r>
              <a:rPr lang="ru-RU" sz="2000" b="1" dirty="0" err="1">
                <a:solidFill>
                  <a:schemeClr val="bg1"/>
                </a:solidFill>
              </a:rPr>
              <a:t>зв’язок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дій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додавання</a:t>
            </a:r>
            <a:r>
              <a:rPr lang="ru-RU" sz="2000" b="1" dirty="0">
                <a:solidFill>
                  <a:schemeClr val="bg1"/>
                </a:solidFill>
              </a:rPr>
              <a:t> і </a:t>
            </a:r>
            <a:r>
              <a:rPr lang="ru-RU" sz="2000" b="1" dirty="0" err="1">
                <a:solidFill>
                  <a:schemeClr val="bg1"/>
                </a:solidFill>
              </a:rPr>
              <a:t>віднімання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4">
            <a:extLst>
              <a:ext uri="{FF2B5EF4-FFF2-40B4-BE49-F238E27FC236}">
                <a16:creationId xmlns:a16="http://schemas.microsoft.com/office/drawing/2014/main" xmlns="" id="{EEF77ECD-AB1B-49FD-8A97-04FBFA01D006}"/>
              </a:ext>
            </a:extLst>
          </p:cNvPr>
          <p:cNvSpPr/>
          <p:nvPr/>
        </p:nvSpPr>
        <p:spPr>
          <a:xfrm>
            <a:off x="0" y="5705557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19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4">
            <a:extLst>
              <a:ext uri="{FF2B5EF4-FFF2-40B4-BE49-F238E27FC236}">
                <a16:creationId xmlns:a16="http://schemas.microsoft.com/office/drawing/2014/main" xmlns="" id="{2EC61BCA-C9B2-477A-8C4D-BA5E7B583F55}"/>
              </a:ext>
            </a:extLst>
          </p:cNvPr>
          <p:cNvSpPr/>
          <p:nvPr/>
        </p:nvSpPr>
        <p:spPr>
          <a:xfrm>
            <a:off x="0" y="4448037"/>
            <a:ext cx="1054100" cy="1130672"/>
          </a:xfrm>
          <a:prstGeom prst="rect">
            <a:avLst/>
          </a:prstGeom>
          <a:solidFill>
            <a:srgbClr val="169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Номер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77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B920E535-4CB8-409E-8D11-41053B370A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229" y="-893016"/>
            <a:ext cx="5877900" cy="79624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C57C161-B931-4201-AA7A-4124F16ACD8B}"/>
              </a:ext>
            </a:extLst>
          </p:cNvPr>
          <p:cNvSpPr txBox="1"/>
          <p:nvPr/>
        </p:nvSpPr>
        <p:spPr>
          <a:xfrm>
            <a:off x="3047667" y="-893016"/>
            <a:ext cx="317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9F9F922-ECAA-4943-B75A-A32662BFCA21}"/>
              </a:ext>
            </a:extLst>
          </p:cNvPr>
          <p:cNvSpPr txBox="1"/>
          <p:nvPr/>
        </p:nvSpPr>
        <p:spPr>
          <a:xfrm>
            <a:off x="2714940" y="-859622"/>
            <a:ext cx="317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∙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34A0D8B-A323-49A5-A20A-D286373AE8F0}"/>
              </a:ext>
            </a:extLst>
          </p:cNvPr>
          <p:cNvSpPr txBox="1"/>
          <p:nvPr/>
        </p:nvSpPr>
        <p:spPr>
          <a:xfrm>
            <a:off x="1835644" y="-887188"/>
            <a:ext cx="317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˗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D380AD2-9B67-4D55-805B-4C5C425A471E}"/>
              </a:ext>
            </a:extLst>
          </p:cNvPr>
          <p:cNvSpPr txBox="1"/>
          <p:nvPr/>
        </p:nvSpPr>
        <p:spPr>
          <a:xfrm>
            <a:off x="1460049" y="-887188"/>
            <a:ext cx="317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4407C0C6-A7D2-4744-8533-50737427B290}"/>
              </a:ext>
            </a:extLst>
          </p:cNvPr>
          <p:cNvSpPr txBox="1"/>
          <p:nvPr/>
        </p:nvSpPr>
        <p:spPr>
          <a:xfrm>
            <a:off x="2230930" y="-859622"/>
            <a:ext cx="317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5" name="Скругленный прямоугольник 24">
            <a:extLst>
              <a:ext uri="{FF2B5EF4-FFF2-40B4-BE49-F238E27FC236}">
                <a16:creationId xmlns:a16="http://schemas.microsoft.com/office/drawing/2014/main" xmlns="" id="{9EB0F5BF-F3B5-4D75-98D0-14BDD6F0B830}"/>
              </a:ext>
            </a:extLst>
          </p:cNvPr>
          <p:cNvSpPr/>
          <p:nvPr/>
        </p:nvSpPr>
        <p:spPr>
          <a:xfrm>
            <a:off x="362014" y="1849359"/>
            <a:ext cx="3229683" cy="852058"/>
          </a:xfrm>
          <a:prstGeom prst="roundRect">
            <a:avLst>
              <a:gd name="adj" fmla="val 0"/>
            </a:avLst>
          </a:prstGeom>
          <a:ln w="57150">
            <a:solidFill>
              <a:schemeClr val="tx1"/>
            </a:solidFill>
            <a:prstDash val="dash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800" b="1" dirty="0">
                <a:ln>
                  <a:solidFill>
                    <a:sysClr val="windowText" lastClr="000000"/>
                  </a:solidFill>
                </a:ln>
              </a:rPr>
              <a:t>23 + 17 = 43</a:t>
            </a:r>
          </a:p>
        </p:txBody>
      </p:sp>
      <p:sp>
        <p:nvSpPr>
          <p:cNvPr id="16" name="Скругленный прямоугольник 24">
            <a:extLst>
              <a:ext uri="{FF2B5EF4-FFF2-40B4-BE49-F238E27FC236}">
                <a16:creationId xmlns:a16="http://schemas.microsoft.com/office/drawing/2014/main" xmlns="" id="{88E0705A-E1E4-403F-B5AD-B223F0BD6A16}"/>
              </a:ext>
            </a:extLst>
          </p:cNvPr>
          <p:cNvSpPr/>
          <p:nvPr/>
        </p:nvSpPr>
        <p:spPr>
          <a:xfrm>
            <a:off x="4718858" y="1849359"/>
            <a:ext cx="2900164" cy="852058"/>
          </a:xfrm>
          <a:prstGeom prst="roundRect">
            <a:avLst>
              <a:gd name="adj" fmla="val 0"/>
            </a:avLst>
          </a:prstGeom>
          <a:ln w="57150">
            <a:solidFill>
              <a:schemeClr val="tx1"/>
            </a:solidFill>
            <a:prstDash val="dash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800" b="1" dirty="0">
                <a:ln>
                  <a:solidFill>
                    <a:sysClr val="windowText" lastClr="000000"/>
                  </a:solidFill>
                </a:ln>
              </a:rPr>
              <a:t>86–25=52</a:t>
            </a:r>
          </a:p>
        </p:txBody>
      </p:sp>
      <p:sp>
        <p:nvSpPr>
          <p:cNvPr id="17" name="Скругленный прямоугольник 24">
            <a:extLst>
              <a:ext uri="{FF2B5EF4-FFF2-40B4-BE49-F238E27FC236}">
                <a16:creationId xmlns:a16="http://schemas.microsoft.com/office/drawing/2014/main" xmlns="" id="{77B8575F-792D-4802-91EF-010B235CE50C}"/>
              </a:ext>
            </a:extLst>
          </p:cNvPr>
          <p:cNvSpPr/>
          <p:nvPr/>
        </p:nvSpPr>
        <p:spPr>
          <a:xfrm>
            <a:off x="8590663" y="1852740"/>
            <a:ext cx="2900165" cy="852058"/>
          </a:xfrm>
          <a:prstGeom prst="roundRect">
            <a:avLst>
              <a:gd name="adj" fmla="val 0"/>
            </a:avLst>
          </a:prstGeom>
          <a:ln w="57150">
            <a:solidFill>
              <a:schemeClr val="tx1"/>
            </a:solidFill>
            <a:prstDash val="dash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800" b="1" dirty="0">
                <a:ln>
                  <a:solidFill>
                    <a:sysClr val="windowText" lastClr="000000"/>
                  </a:solidFill>
                </a:ln>
              </a:rPr>
              <a:t>40–15=35</a:t>
            </a:r>
          </a:p>
        </p:txBody>
      </p:sp>
      <p:sp>
        <p:nvSpPr>
          <p:cNvPr id="20" name="Скругленный прямоугольник 24">
            <a:extLst>
              <a:ext uri="{FF2B5EF4-FFF2-40B4-BE49-F238E27FC236}">
                <a16:creationId xmlns:a16="http://schemas.microsoft.com/office/drawing/2014/main" xmlns="" id="{4B0BFD53-5E7B-4C0D-B94A-2931CDC9E9CC}"/>
              </a:ext>
            </a:extLst>
          </p:cNvPr>
          <p:cNvSpPr/>
          <p:nvPr/>
        </p:nvSpPr>
        <p:spPr>
          <a:xfrm>
            <a:off x="362014" y="3141298"/>
            <a:ext cx="3256520" cy="805278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5400" b="1" dirty="0">
                <a:ln>
                  <a:solidFill>
                    <a:sysClr val="windowText" lastClr="000000"/>
                  </a:solidFill>
                </a:ln>
              </a:rPr>
              <a:t>40-17=23</a:t>
            </a:r>
          </a:p>
        </p:txBody>
      </p:sp>
      <p:sp>
        <p:nvSpPr>
          <p:cNvPr id="21" name="Скругленный прямоугольник 24">
            <a:extLst>
              <a:ext uri="{FF2B5EF4-FFF2-40B4-BE49-F238E27FC236}">
                <a16:creationId xmlns:a16="http://schemas.microsoft.com/office/drawing/2014/main" xmlns="" id="{EF80DDAE-01ED-4A71-B34A-22D338BAB27A}"/>
              </a:ext>
            </a:extLst>
          </p:cNvPr>
          <p:cNvSpPr/>
          <p:nvPr/>
        </p:nvSpPr>
        <p:spPr>
          <a:xfrm>
            <a:off x="4703783" y="3135831"/>
            <a:ext cx="2915239" cy="805278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800" b="1" dirty="0">
                <a:ln>
                  <a:solidFill>
                    <a:sysClr val="windowText" lastClr="000000"/>
                  </a:solidFill>
                </a:ln>
              </a:rPr>
              <a:t>61+25=86</a:t>
            </a:r>
          </a:p>
        </p:txBody>
      </p:sp>
      <p:sp>
        <p:nvSpPr>
          <p:cNvPr id="22" name="Скругленный прямоугольник 24">
            <a:extLst>
              <a:ext uri="{FF2B5EF4-FFF2-40B4-BE49-F238E27FC236}">
                <a16:creationId xmlns:a16="http://schemas.microsoft.com/office/drawing/2014/main" xmlns="" id="{7D064776-7813-4A16-A289-6DF3898CD70B}"/>
              </a:ext>
            </a:extLst>
          </p:cNvPr>
          <p:cNvSpPr/>
          <p:nvPr/>
        </p:nvSpPr>
        <p:spPr>
          <a:xfrm>
            <a:off x="8662107" y="3135831"/>
            <a:ext cx="2900165" cy="747322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800" b="1" dirty="0">
                <a:ln>
                  <a:solidFill>
                    <a:sysClr val="windowText" lastClr="000000"/>
                  </a:solidFill>
                </a:ln>
              </a:rPr>
              <a:t>25+15=40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DCED0CA-729F-4DAF-8722-189DE44C79BC}"/>
              </a:ext>
            </a:extLst>
          </p:cNvPr>
          <p:cNvSpPr txBox="1"/>
          <p:nvPr/>
        </p:nvSpPr>
        <p:spPr>
          <a:xfrm>
            <a:off x="3581111" y="1859889"/>
            <a:ext cx="824008" cy="830997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4800" b="1">
                <a:ln>
                  <a:solidFill>
                    <a:sysClr val="windowText" lastClr="000000"/>
                  </a:solidFill>
                </a:ln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dirty="0"/>
              <a:t>40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FFC2A94-6C5F-4E3C-997D-204833C99EB9}"/>
              </a:ext>
            </a:extLst>
          </p:cNvPr>
          <p:cNvSpPr txBox="1"/>
          <p:nvPr/>
        </p:nvSpPr>
        <p:spPr>
          <a:xfrm>
            <a:off x="7520757" y="1859888"/>
            <a:ext cx="824008" cy="830997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4800" b="1">
                <a:ln>
                  <a:solidFill>
                    <a:sysClr val="windowText" lastClr="000000"/>
                  </a:solidFill>
                </a:ln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dirty="0"/>
              <a:t>61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A0611FA-E656-4295-A632-80E5B22705F8}"/>
              </a:ext>
            </a:extLst>
          </p:cNvPr>
          <p:cNvSpPr txBox="1"/>
          <p:nvPr/>
        </p:nvSpPr>
        <p:spPr>
          <a:xfrm>
            <a:off x="11319187" y="1870420"/>
            <a:ext cx="824008" cy="830997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4800" b="1">
                <a:ln>
                  <a:solidFill>
                    <a:sysClr val="windowText" lastClr="000000"/>
                  </a:solidFill>
                </a:ln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dirty="0"/>
              <a:t>25</a:t>
            </a:r>
          </a:p>
        </p:txBody>
      </p:sp>
      <p:pic>
        <p:nvPicPr>
          <p:cNvPr id="25" name="Picture 2" descr="Азиатских, Мультфильм, Ребенок, Дети, Фреска">
            <a:extLst>
              <a:ext uri="{FF2B5EF4-FFF2-40B4-BE49-F238E27FC236}">
                <a16:creationId xmlns:a16="http://schemas.microsoft.com/office/drawing/2014/main" xmlns="" id="{4351D552-819D-452C-BBB3-E4B42E9EC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223" y="4403521"/>
            <a:ext cx="2643229" cy="214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Дата 1">
            <a:extLst>
              <a:ext uri="{FF2B5EF4-FFF2-40B4-BE49-F238E27FC236}">
                <a16:creationId xmlns:a16="http://schemas.microsoft.com/office/drawing/2014/main" xmlns="" id="{72E91488-064C-4E02-AEC0-52361E730FC6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26.09.2022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913F8F7C-29BE-451A-8E2B-638250E73A11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92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38561" y="480092"/>
            <a:ext cx="8522549" cy="129605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2000" b="1" dirty="0" err="1">
                <a:solidFill>
                  <a:schemeClr val="bg1"/>
                </a:solidFill>
              </a:rPr>
              <a:t>Іра</a:t>
            </a:r>
            <a:r>
              <a:rPr lang="ru-RU" sz="2000" b="1" dirty="0">
                <a:solidFill>
                  <a:schemeClr val="bg1"/>
                </a:solidFill>
              </a:rPr>
              <a:t> задумала число, додала до </a:t>
            </a:r>
            <a:r>
              <a:rPr lang="ru-RU" sz="2000" b="1" dirty="0" err="1">
                <a:solidFill>
                  <a:schemeClr val="bg1"/>
                </a:solidFill>
              </a:rPr>
              <a:t>нього</a:t>
            </a:r>
            <a:r>
              <a:rPr lang="ru-RU" sz="2000" b="1" dirty="0">
                <a:solidFill>
                  <a:schemeClr val="bg1"/>
                </a:solidFill>
              </a:rPr>
              <a:t> 8, </a:t>
            </a:r>
            <a:r>
              <a:rPr lang="ru-RU" sz="2000" b="1" dirty="0" err="1">
                <a:solidFill>
                  <a:schemeClr val="bg1"/>
                </a:solidFill>
              </a:rPr>
              <a:t>отримала</a:t>
            </a:r>
            <a:r>
              <a:rPr lang="ru-RU" sz="2000" b="1" dirty="0">
                <a:solidFill>
                  <a:schemeClr val="bg1"/>
                </a:solidFill>
              </a:rPr>
              <a:t> 15. </a:t>
            </a:r>
            <a:r>
              <a:rPr lang="ru-RU" sz="2000" b="1" dirty="0" err="1">
                <a:solidFill>
                  <a:schemeClr val="bg1"/>
                </a:solidFill>
              </a:rPr>
              <a:t>Мишко</a:t>
            </a:r>
            <a:r>
              <a:rPr lang="ru-RU" sz="2000" b="1" dirty="0">
                <a:solidFill>
                  <a:schemeClr val="bg1"/>
                </a:solidFill>
              </a:rPr>
              <a:t> сказав, </a:t>
            </a:r>
            <a:r>
              <a:rPr lang="ru-RU" sz="2000" b="1" dirty="0" err="1">
                <a:solidFill>
                  <a:schemeClr val="bg1"/>
                </a:solidFill>
              </a:rPr>
              <a:t>що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Іра</a:t>
            </a:r>
            <a:r>
              <a:rPr lang="ru-RU" sz="2000" b="1" dirty="0">
                <a:solidFill>
                  <a:schemeClr val="bg1"/>
                </a:solidFill>
              </a:rPr>
              <a:t> задумала число 8. </a:t>
            </a:r>
            <a:r>
              <a:rPr lang="ru-RU" sz="2000" b="1" dirty="0" err="1">
                <a:solidFill>
                  <a:schemeClr val="bg1"/>
                </a:solidFill>
              </a:rPr>
              <a:t>Чи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має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він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рацію</a:t>
            </a:r>
            <a:r>
              <a:rPr lang="ru-RU" sz="2000" b="1" dirty="0">
                <a:solidFill>
                  <a:schemeClr val="bg1"/>
                </a:solidFill>
              </a:rPr>
              <a:t>? Доведи. Яке ж число задумала </a:t>
            </a:r>
            <a:r>
              <a:rPr lang="ru-RU" sz="2000" b="1" dirty="0" err="1">
                <a:solidFill>
                  <a:schemeClr val="bg1"/>
                </a:solidFill>
              </a:rPr>
              <a:t>Іра</a:t>
            </a:r>
            <a:r>
              <a:rPr lang="ru-RU" sz="2000" b="1" dirty="0">
                <a:solidFill>
                  <a:schemeClr val="bg1"/>
                </a:solidFill>
              </a:rPr>
              <a:t>? </a:t>
            </a:r>
            <a:r>
              <a:rPr lang="ru-RU" sz="2000" b="1" dirty="0" err="1">
                <a:solidFill>
                  <a:schemeClr val="bg1"/>
                </a:solidFill>
              </a:rPr>
              <a:t>Складіть</a:t>
            </a:r>
            <a:r>
              <a:rPr lang="ru-RU" sz="2000" b="1" dirty="0">
                <a:solidFill>
                  <a:schemeClr val="bg1"/>
                </a:solidFill>
              </a:rPr>
              <a:t> три </a:t>
            </a:r>
            <a:r>
              <a:rPr lang="ru-RU" sz="2000" b="1" dirty="0" err="1">
                <a:solidFill>
                  <a:schemeClr val="bg1"/>
                </a:solidFill>
              </a:rPr>
              <a:t>подібні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завдання</a:t>
            </a:r>
            <a:r>
              <a:rPr lang="ru-RU" sz="2000" b="1" dirty="0">
                <a:solidFill>
                  <a:schemeClr val="bg1"/>
                </a:solidFill>
              </a:rPr>
              <a:t> й </a:t>
            </a:r>
            <a:r>
              <a:rPr lang="ru-RU" sz="2000" b="1" dirty="0" err="1">
                <a:solidFill>
                  <a:schemeClr val="bg1"/>
                </a:solidFill>
              </a:rPr>
              <a:t>запропонуйте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їх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одне</a:t>
            </a:r>
            <a:endParaRPr lang="ru-RU" sz="2000" b="1" dirty="0">
              <a:solidFill>
                <a:schemeClr val="bg1"/>
              </a:solidFill>
            </a:endParaRPr>
          </a:p>
          <a:p>
            <a:pPr lvl="1" algn="ctr"/>
            <a:r>
              <a:rPr lang="ru-RU" sz="2000" b="1" dirty="0">
                <a:solidFill>
                  <a:schemeClr val="bg1"/>
                </a:solidFill>
              </a:rPr>
              <a:t>одному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4">
            <a:extLst>
              <a:ext uri="{FF2B5EF4-FFF2-40B4-BE49-F238E27FC236}">
                <a16:creationId xmlns:a16="http://schemas.microsoft.com/office/drawing/2014/main" xmlns="" id="{EEF77ECD-AB1B-49FD-8A97-04FBFA01D006}"/>
              </a:ext>
            </a:extLst>
          </p:cNvPr>
          <p:cNvSpPr/>
          <p:nvPr/>
        </p:nvSpPr>
        <p:spPr>
          <a:xfrm>
            <a:off x="0" y="5705557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19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4">
            <a:extLst>
              <a:ext uri="{FF2B5EF4-FFF2-40B4-BE49-F238E27FC236}">
                <a16:creationId xmlns:a16="http://schemas.microsoft.com/office/drawing/2014/main" xmlns="" id="{2EC61BCA-C9B2-477A-8C4D-BA5E7B583F55}"/>
              </a:ext>
            </a:extLst>
          </p:cNvPr>
          <p:cNvSpPr/>
          <p:nvPr/>
        </p:nvSpPr>
        <p:spPr>
          <a:xfrm>
            <a:off x="0" y="4448037"/>
            <a:ext cx="1054100" cy="1130672"/>
          </a:xfrm>
          <a:prstGeom prst="rect">
            <a:avLst/>
          </a:prstGeom>
          <a:solidFill>
            <a:srgbClr val="169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Номер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78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C57C161-B931-4201-AA7A-4124F16ACD8B}"/>
              </a:ext>
            </a:extLst>
          </p:cNvPr>
          <p:cNvSpPr txBox="1"/>
          <p:nvPr/>
        </p:nvSpPr>
        <p:spPr>
          <a:xfrm>
            <a:off x="3047667" y="-893016"/>
            <a:ext cx="317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9F9F922-ECAA-4943-B75A-A32662BFCA21}"/>
              </a:ext>
            </a:extLst>
          </p:cNvPr>
          <p:cNvSpPr txBox="1"/>
          <p:nvPr/>
        </p:nvSpPr>
        <p:spPr>
          <a:xfrm>
            <a:off x="2714940" y="-859622"/>
            <a:ext cx="317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∙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ECD1111-7DED-46CC-A0DC-0E3B84B3DDCB}"/>
              </a:ext>
            </a:extLst>
          </p:cNvPr>
          <p:cNvSpPr txBox="1"/>
          <p:nvPr/>
        </p:nvSpPr>
        <p:spPr>
          <a:xfrm>
            <a:off x="2230930" y="-859622"/>
            <a:ext cx="317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34A0D8B-A323-49A5-A20A-D286373AE8F0}"/>
              </a:ext>
            </a:extLst>
          </p:cNvPr>
          <p:cNvSpPr txBox="1"/>
          <p:nvPr/>
        </p:nvSpPr>
        <p:spPr>
          <a:xfrm>
            <a:off x="1835644" y="-887188"/>
            <a:ext cx="317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˗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D380AD2-9B67-4D55-805B-4C5C425A471E}"/>
              </a:ext>
            </a:extLst>
          </p:cNvPr>
          <p:cNvSpPr txBox="1"/>
          <p:nvPr/>
        </p:nvSpPr>
        <p:spPr>
          <a:xfrm>
            <a:off x="1460049" y="-887188"/>
            <a:ext cx="317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4" name="Скругленный прямоугольник 24">
            <a:extLst>
              <a:ext uri="{FF2B5EF4-FFF2-40B4-BE49-F238E27FC236}">
                <a16:creationId xmlns:a16="http://schemas.microsoft.com/office/drawing/2014/main" xmlns="" id="{49F0C385-150D-4B37-8993-0C06466CFADC}"/>
              </a:ext>
            </a:extLst>
          </p:cNvPr>
          <p:cNvSpPr/>
          <p:nvPr/>
        </p:nvSpPr>
        <p:spPr>
          <a:xfrm>
            <a:off x="3438562" y="1951595"/>
            <a:ext cx="3148642" cy="805278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6000" b="1" dirty="0">
                <a:ln>
                  <a:solidFill>
                    <a:sysClr val="windowText" lastClr="000000"/>
                  </a:solidFill>
                </a:ln>
              </a:rPr>
              <a:t>Х+8=15</a:t>
            </a: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xmlns="" id="{34DB497C-02E2-4FD2-9628-57FA43B2E8B6}"/>
              </a:ext>
            </a:extLst>
          </p:cNvPr>
          <p:cNvSpPr/>
          <p:nvPr/>
        </p:nvSpPr>
        <p:spPr>
          <a:xfrm>
            <a:off x="3438563" y="2850274"/>
            <a:ext cx="3148641" cy="852058"/>
          </a:xfrm>
          <a:prstGeom prst="roundRect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6000" b="1" dirty="0">
                <a:ln>
                  <a:solidFill>
                    <a:sysClr val="windowText" lastClr="000000"/>
                  </a:solidFill>
                </a:ln>
              </a:rPr>
              <a:t>Х=15-8</a:t>
            </a:r>
          </a:p>
        </p:txBody>
      </p:sp>
      <p:sp>
        <p:nvSpPr>
          <p:cNvPr id="26" name="Скругленный прямоугольник 24">
            <a:extLst>
              <a:ext uri="{FF2B5EF4-FFF2-40B4-BE49-F238E27FC236}">
                <a16:creationId xmlns:a16="http://schemas.microsoft.com/office/drawing/2014/main" xmlns="" id="{3449EAFC-3CC1-4574-866D-169C408DED18}"/>
              </a:ext>
            </a:extLst>
          </p:cNvPr>
          <p:cNvSpPr/>
          <p:nvPr/>
        </p:nvSpPr>
        <p:spPr>
          <a:xfrm>
            <a:off x="3438562" y="3829220"/>
            <a:ext cx="3148641" cy="805279"/>
          </a:xfrm>
          <a:prstGeom prst="roundRect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6000" b="1" dirty="0">
                <a:ln>
                  <a:solidFill>
                    <a:sysClr val="windowText" lastClr="000000"/>
                  </a:solidFill>
                </a:ln>
              </a:rPr>
              <a:t>Х=7</a:t>
            </a:r>
          </a:p>
        </p:txBody>
      </p:sp>
      <p:sp>
        <p:nvSpPr>
          <p:cNvPr id="29" name="Скругленный прямоугольник 24">
            <a:extLst>
              <a:ext uri="{FF2B5EF4-FFF2-40B4-BE49-F238E27FC236}">
                <a16:creationId xmlns:a16="http://schemas.microsoft.com/office/drawing/2014/main" xmlns="" id="{3772F509-B93B-4115-9573-5ED98327341C}"/>
              </a:ext>
            </a:extLst>
          </p:cNvPr>
          <p:cNvSpPr/>
          <p:nvPr/>
        </p:nvSpPr>
        <p:spPr>
          <a:xfrm>
            <a:off x="3699038" y="5771818"/>
            <a:ext cx="2627688" cy="805278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6000" b="1" dirty="0">
                <a:ln>
                  <a:solidFill>
                    <a:sysClr val="windowText" lastClr="000000"/>
                  </a:solidFill>
                </a:ln>
              </a:rPr>
              <a:t>15=15</a:t>
            </a:r>
          </a:p>
        </p:txBody>
      </p:sp>
      <p:sp>
        <p:nvSpPr>
          <p:cNvPr id="30" name="Скругленный прямоугольник 24">
            <a:extLst>
              <a:ext uri="{FF2B5EF4-FFF2-40B4-BE49-F238E27FC236}">
                <a16:creationId xmlns:a16="http://schemas.microsoft.com/office/drawing/2014/main" xmlns="" id="{BDE0428F-CFC4-41AA-A62D-89AC884E4D83}"/>
              </a:ext>
            </a:extLst>
          </p:cNvPr>
          <p:cNvSpPr/>
          <p:nvPr/>
        </p:nvSpPr>
        <p:spPr>
          <a:xfrm>
            <a:off x="3438561" y="4761387"/>
            <a:ext cx="3148641" cy="852058"/>
          </a:xfrm>
          <a:prstGeom prst="roundRect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6000" b="1" dirty="0">
                <a:ln>
                  <a:solidFill>
                    <a:sysClr val="windowText" lastClr="000000"/>
                  </a:solidFill>
                </a:ln>
              </a:rPr>
              <a:t>7+8=15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5F8FF49-6406-43C5-8B6E-03DF861907D1}"/>
              </a:ext>
            </a:extLst>
          </p:cNvPr>
          <p:cNvSpPr txBox="1"/>
          <p:nvPr/>
        </p:nvSpPr>
        <p:spPr>
          <a:xfrm>
            <a:off x="7142922" y="2756873"/>
            <a:ext cx="4611756" cy="200451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4000" b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err="1"/>
              <a:t>Мишко</a:t>
            </a:r>
            <a:r>
              <a:rPr lang="ru-RU" dirty="0"/>
              <a:t> </a:t>
            </a:r>
            <a:r>
              <a:rPr lang="ru-RU" dirty="0" err="1"/>
              <a:t>помилився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 err="1"/>
              <a:t>Іра</a:t>
            </a:r>
            <a:r>
              <a:rPr lang="ru-RU" dirty="0"/>
              <a:t> задумала </a:t>
            </a:r>
          </a:p>
          <a:p>
            <a:r>
              <a:rPr lang="ru-RU" dirty="0"/>
              <a:t>число 7</a:t>
            </a:r>
            <a:endParaRPr lang="uk-UA" dirty="0"/>
          </a:p>
        </p:txBody>
      </p:sp>
      <p:sp>
        <p:nvSpPr>
          <p:cNvPr id="18" name="Дата 1">
            <a:extLst>
              <a:ext uri="{FF2B5EF4-FFF2-40B4-BE49-F238E27FC236}">
                <a16:creationId xmlns:a16="http://schemas.microsoft.com/office/drawing/2014/main" xmlns="" id="{F374505C-0AEA-476A-96FF-92C72053DA36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26.09.2022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6AF1784-5F92-4010-90C1-5BD51B1E44F3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76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9" grpId="0" animBg="1"/>
      <p:bldP spid="30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38561" y="480092"/>
            <a:ext cx="8522549" cy="51464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2000" b="1" dirty="0" err="1">
                <a:solidFill>
                  <a:schemeClr val="bg1"/>
                </a:solidFill>
              </a:rPr>
              <a:t>Який</a:t>
            </a:r>
            <a:r>
              <a:rPr lang="ru-RU" sz="2000" b="1" dirty="0">
                <a:solidFill>
                  <a:schemeClr val="bg1"/>
                </a:solidFill>
              </a:rPr>
              <a:t> порядок </a:t>
            </a:r>
            <a:r>
              <a:rPr lang="ru-RU" sz="2000" b="1" dirty="0" err="1">
                <a:solidFill>
                  <a:schemeClr val="bg1"/>
                </a:solidFill>
              </a:rPr>
              <a:t>дій</a:t>
            </a:r>
            <a:r>
              <a:rPr lang="ru-RU" sz="2000" b="1" dirty="0">
                <a:solidFill>
                  <a:schemeClr val="bg1"/>
                </a:solidFill>
              </a:rPr>
              <a:t> у </a:t>
            </a:r>
            <a:r>
              <a:rPr lang="ru-RU" sz="2000" b="1" dirty="0" err="1">
                <a:solidFill>
                  <a:schemeClr val="bg1"/>
                </a:solidFill>
              </a:rPr>
              <a:t>цих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виразах</a:t>
            </a:r>
            <a:r>
              <a:rPr lang="ru-RU" sz="2000" b="1" dirty="0">
                <a:solidFill>
                  <a:schemeClr val="bg1"/>
                </a:solidFill>
              </a:rPr>
              <a:t>? </a:t>
            </a:r>
            <a:r>
              <a:rPr lang="ru-RU" sz="2000" b="1" dirty="0" err="1">
                <a:solidFill>
                  <a:schemeClr val="bg1"/>
                </a:solidFill>
              </a:rPr>
              <a:t>Виконай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обчислення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4">
            <a:extLst>
              <a:ext uri="{FF2B5EF4-FFF2-40B4-BE49-F238E27FC236}">
                <a16:creationId xmlns:a16="http://schemas.microsoft.com/office/drawing/2014/main" xmlns="" id="{EEF77ECD-AB1B-49FD-8A97-04FBFA01D006}"/>
              </a:ext>
            </a:extLst>
          </p:cNvPr>
          <p:cNvSpPr/>
          <p:nvPr/>
        </p:nvSpPr>
        <p:spPr>
          <a:xfrm>
            <a:off x="0" y="5705557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19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4">
            <a:extLst>
              <a:ext uri="{FF2B5EF4-FFF2-40B4-BE49-F238E27FC236}">
                <a16:creationId xmlns:a16="http://schemas.microsoft.com/office/drawing/2014/main" xmlns="" id="{2EC61BCA-C9B2-477A-8C4D-BA5E7B583F55}"/>
              </a:ext>
            </a:extLst>
          </p:cNvPr>
          <p:cNvSpPr/>
          <p:nvPr/>
        </p:nvSpPr>
        <p:spPr>
          <a:xfrm>
            <a:off x="0" y="4448037"/>
            <a:ext cx="1054100" cy="1130672"/>
          </a:xfrm>
          <a:prstGeom prst="rect">
            <a:avLst/>
          </a:prstGeom>
          <a:solidFill>
            <a:srgbClr val="169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Номер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79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C57C161-B931-4201-AA7A-4124F16ACD8B}"/>
              </a:ext>
            </a:extLst>
          </p:cNvPr>
          <p:cNvSpPr txBox="1"/>
          <p:nvPr/>
        </p:nvSpPr>
        <p:spPr>
          <a:xfrm>
            <a:off x="3047667" y="-893016"/>
            <a:ext cx="317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9F9F922-ECAA-4943-B75A-A32662BFCA21}"/>
              </a:ext>
            </a:extLst>
          </p:cNvPr>
          <p:cNvSpPr txBox="1"/>
          <p:nvPr/>
        </p:nvSpPr>
        <p:spPr>
          <a:xfrm>
            <a:off x="2714940" y="-859622"/>
            <a:ext cx="317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∙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ECD1111-7DED-46CC-A0DC-0E3B84B3DDCB}"/>
              </a:ext>
            </a:extLst>
          </p:cNvPr>
          <p:cNvSpPr txBox="1"/>
          <p:nvPr/>
        </p:nvSpPr>
        <p:spPr>
          <a:xfrm>
            <a:off x="2230930" y="-859622"/>
            <a:ext cx="317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34A0D8B-A323-49A5-A20A-D286373AE8F0}"/>
              </a:ext>
            </a:extLst>
          </p:cNvPr>
          <p:cNvSpPr txBox="1"/>
          <p:nvPr/>
        </p:nvSpPr>
        <p:spPr>
          <a:xfrm>
            <a:off x="1835644" y="-887188"/>
            <a:ext cx="317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˗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D380AD2-9B67-4D55-805B-4C5C425A471E}"/>
              </a:ext>
            </a:extLst>
          </p:cNvPr>
          <p:cNvSpPr txBox="1"/>
          <p:nvPr/>
        </p:nvSpPr>
        <p:spPr>
          <a:xfrm>
            <a:off x="1460049" y="-887188"/>
            <a:ext cx="317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74" name="Скругленный прямоугольник 24">
            <a:extLst>
              <a:ext uri="{FF2B5EF4-FFF2-40B4-BE49-F238E27FC236}">
                <a16:creationId xmlns:a16="http://schemas.microsoft.com/office/drawing/2014/main" xmlns="" id="{D87E8D88-F6C5-4724-9C5E-F291FDD98397}"/>
              </a:ext>
            </a:extLst>
          </p:cNvPr>
          <p:cNvSpPr/>
          <p:nvPr/>
        </p:nvSpPr>
        <p:spPr>
          <a:xfrm>
            <a:off x="363223" y="1515284"/>
            <a:ext cx="4236370" cy="805278"/>
          </a:xfrm>
          <a:prstGeom prst="roundRect">
            <a:avLst/>
          </a:prstGeom>
          <a:solidFill>
            <a:srgbClr val="FFC000"/>
          </a:solidFill>
          <a:ln w="57150">
            <a:solidFill>
              <a:srgbClr val="2F324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6000" b="1" dirty="0">
                <a:ln>
                  <a:solidFill>
                    <a:sysClr val="windowText" lastClr="000000"/>
                  </a:solidFill>
                </a:ln>
              </a:rPr>
              <a:t>8 ∙ 2 + 9 ∙ 3 =</a:t>
            </a:r>
          </a:p>
        </p:txBody>
      </p:sp>
      <p:sp>
        <p:nvSpPr>
          <p:cNvPr id="76" name="Скругленный прямоугольник 24">
            <a:extLst>
              <a:ext uri="{FF2B5EF4-FFF2-40B4-BE49-F238E27FC236}">
                <a16:creationId xmlns:a16="http://schemas.microsoft.com/office/drawing/2014/main" xmlns="" id="{48487A27-1A31-4A26-910C-868C94121A85}"/>
              </a:ext>
            </a:extLst>
          </p:cNvPr>
          <p:cNvSpPr/>
          <p:nvPr/>
        </p:nvSpPr>
        <p:spPr>
          <a:xfrm>
            <a:off x="363222" y="2520933"/>
            <a:ext cx="4236369" cy="852058"/>
          </a:xfrm>
          <a:prstGeom prst="roundRect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6000" b="1" dirty="0">
                <a:ln>
                  <a:solidFill>
                    <a:sysClr val="windowText" lastClr="000000"/>
                  </a:solidFill>
                </a:ln>
              </a:rPr>
              <a:t>7 ∙ 8 + 4 ∙ 5 =</a:t>
            </a:r>
          </a:p>
        </p:txBody>
      </p:sp>
      <p:sp>
        <p:nvSpPr>
          <p:cNvPr id="77" name="Скругленный прямоугольник 24">
            <a:extLst>
              <a:ext uri="{FF2B5EF4-FFF2-40B4-BE49-F238E27FC236}">
                <a16:creationId xmlns:a16="http://schemas.microsoft.com/office/drawing/2014/main" xmlns="" id="{48487A27-1A31-4A26-910C-868C94121A85}"/>
              </a:ext>
            </a:extLst>
          </p:cNvPr>
          <p:cNvSpPr/>
          <p:nvPr/>
        </p:nvSpPr>
        <p:spPr>
          <a:xfrm>
            <a:off x="349433" y="3544828"/>
            <a:ext cx="4250158" cy="776361"/>
          </a:xfrm>
          <a:prstGeom prst="roundRect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6000" b="1" dirty="0">
                <a:ln>
                  <a:solidFill>
                    <a:sysClr val="windowText" lastClr="000000"/>
                  </a:solidFill>
                </a:ln>
              </a:rPr>
              <a:t>6 ∙ 7 + 7 ∙ 3 =</a:t>
            </a:r>
          </a:p>
        </p:txBody>
      </p:sp>
      <p:sp>
        <p:nvSpPr>
          <p:cNvPr id="78" name="Скругленный прямоугольник 24">
            <a:extLst>
              <a:ext uri="{FF2B5EF4-FFF2-40B4-BE49-F238E27FC236}">
                <a16:creationId xmlns:a16="http://schemas.microsoft.com/office/drawing/2014/main" xmlns="" id="{D87E8D88-F6C5-4724-9C5E-F291FDD98397}"/>
              </a:ext>
            </a:extLst>
          </p:cNvPr>
          <p:cNvSpPr/>
          <p:nvPr/>
        </p:nvSpPr>
        <p:spPr>
          <a:xfrm>
            <a:off x="6267238" y="1538674"/>
            <a:ext cx="4997110" cy="805278"/>
          </a:xfrm>
          <a:prstGeom prst="roundRect">
            <a:avLst/>
          </a:prstGeom>
          <a:solidFill>
            <a:srgbClr val="FFC000"/>
          </a:solidFill>
          <a:ln w="57150">
            <a:solidFill>
              <a:srgbClr val="2F324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6000" b="1" dirty="0">
                <a:ln>
                  <a:solidFill>
                    <a:sysClr val="windowText" lastClr="000000"/>
                  </a:solidFill>
                </a:ln>
              </a:rPr>
              <a:t>8 ∙ 5 – 7 ∙ 4 = </a:t>
            </a:r>
          </a:p>
        </p:txBody>
      </p:sp>
      <p:sp>
        <p:nvSpPr>
          <p:cNvPr id="79" name="Скругленный прямоугольник 24">
            <a:extLst>
              <a:ext uri="{FF2B5EF4-FFF2-40B4-BE49-F238E27FC236}">
                <a16:creationId xmlns:a16="http://schemas.microsoft.com/office/drawing/2014/main" xmlns="" id="{48487A27-1A31-4A26-910C-868C94121A85}"/>
              </a:ext>
            </a:extLst>
          </p:cNvPr>
          <p:cNvSpPr/>
          <p:nvPr/>
        </p:nvSpPr>
        <p:spPr>
          <a:xfrm>
            <a:off x="6292253" y="2563509"/>
            <a:ext cx="4442862" cy="805279"/>
          </a:xfrm>
          <a:prstGeom prst="roundRect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6000" b="1" dirty="0">
                <a:ln>
                  <a:solidFill>
                    <a:sysClr val="windowText" lastClr="000000"/>
                  </a:solidFill>
                </a:ln>
              </a:rPr>
              <a:t>7 ∙ 5 – 6 ∙ 3 =</a:t>
            </a:r>
          </a:p>
        </p:txBody>
      </p:sp>
      <p:sp>
        <p:nvSpPr>
          <p:cNvPr id="80" name="Скругленный прямоугольник 24">
            <a:extLst>
              <a:ext uri="{FF2B5EF4-FFF2-40B4-BE49-F238E27FC236}">
                <a16:creationId xmlns:a16="http://schemas.microsoft.com/office/drawing/2014/main" xmlns="" id="{48487A27-1A31-4A26-910C-868C94121A85}"/>
              </a:ext>
            </a:extLst>
          </p:cNvPr>
          <p:cNvSpPr/>
          <p:nvPr/>
        </p:nvSpPr>
        <p:spPr>
          <a:xfrm>
            <a:off x="6292252" y="3541565"/>
            <a:ext cx="4442861" cy="892617"/>
          </a:xfrm>
          <a:prstGeom prst="roundRect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6000" b="1" dirty="0">
                <a:ln>
                  <a:solidFill>
                    <a:sysClr val="windowText" lastClr="000000"/>
                  </a:solidFill>
                </a:ln>
              </a:rPr>
              <a:t>9 ∙ 8 – 4 ∙ 8 =</a:t>
            </a:r>
          </a:p>
        </p:txBody>
      </p:sp>
      <p:sp>
        <p:nvSpPr>
          <p:cNvPr id="85" name="Скругленный прямоугольник 24">
            <a:extLst>
              <a:ext uri="{FF2B5EF4-FFF2-40B4-BE49-F238E27FC236}">
                <a16:creationId xmlns:a16="http://schemas.microsoft.com/office/drawing/2014/main" xmlns="" id="{48487A27-1A31-4A26-910C-868C94121A85}"/>
              </a:ext>
            </a:extLst>
          </p:cNvPr>
          <p:cNvSpPr/>
          <p:nvPr/>
        </p:nvSpPr>
        <p:spPr>
          <a:xfrm>
            <a:off x="4533878" y="1491894"/>
            <a:ext cx="1225995" cy="852058"/>
          </a:xfrm>
          <a:prstGeom prst="roundRect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800" b="1" dirty="0">
                <a:ln>
                  <a:solidFill>
                    <a:sysClr val="windowText" lastClr="000000"/>
                  </a:solidFill>
                </a:ln>
              </a:rPr>
              <a:t>43</a:t>
            </a:r>
          </a:p>
        </p:txBody>
      </p:sp>
      <p:sp>
        <p:nvSpPr>
          <p:cNvPr id="86" name="Скругленный прямоугольник 24">
            <a:extLst>
              <a:ext uri="{FF2B5EF4-FFF2-40B4-BE49-F238E27FC236}">
                <a16:creationId xmlns:a16="http://schemas.microsoft.com/office/drawing/2014/main" xmlns="" id="{48487A27-1A31-4A26-910C-868C94121A85}"/>
              </a:ext>
            </a:extLst>
          </p:cNvPr>
          <p:cNvSpPr/>
          <p:nvPr/>
        </p:nvSpPr>
        <p:spPr>
          <a:xfrm>
            <a:off x="4561470" y="2531151"/>
            <a:ext cx="1225995" cy="852058"/>
          </a:xfrm>
          <a:prstGeom prst="roundRect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ln>
                  <a:solidFill>
                    <a:sysClr val="windowText" lastClr="000000"/>
                  </a:solidFill>
                </a:ln>
              </a:rPr>
              <a:t>76</a:t>
            </a:r>
          </a:p>
        </p:txBody>
      </p:sp>
      <p:sp>
        <p:nvSpPr>
          <p:cNvPr id="87" name="Скругленный прямоугольник 24">
            <a:extLst>
              <a:ext uri="{FF2B5EF4-FFF2-40B4-BE49-F238E27FC236}">
                <a16:creationId xmlns:a16="http://schemas.microsoft.com/office/drawing/2014/main" xmlns="" id="{48487A27-1A31-4A26-910C-868C94121A85}"/>
              </a:ext>
            </a:extLst>
          </p:cNvPr>
          <p:cNvSpPr/>
          <p:nvPr/>
        </p:nvSpPr>
        <p:spPr>
          <a:xfrm>
            <a:off x="4561469" y="3502418"/>
            <a:ext cx="1225995" cy="918331"/>
          </a:xfrm>
          <a:prstGeom prst="roundRect">
            <a:avLst/>
          </a:prstGeom>
          <a:solidFill>
            <a:srgbClr val="FFC000"/>
          </a:solidFill>
          <a:ln w="57150">
            <a:solidFill>
              <a:srgbClr val="2F324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ln>
                  <a:solidFill>
                    <a:sysClr val="windowText" lastClr="000000"/>
                  </a:solidFill>
                </a:ln>
              </a:rPr>
              <a:t>63</a:t>
            </a:r>
          </a:p>
        </p:txBody>
      </p:sp>
      <p:sp>
        <p:nvSpPr>
          <p:cNvPr id="88" name="Скругленный прямоугольник 24">
            <a:extLst>
              <a:ext uri="{FF2B5EF4-FFF2-40B4-BE49-F238E27FC236}">
                <a16:creationId xmlns:a16="http://schemas.microsoft.com/office/drawing/2014/main" xmlns="" id="{48487A27-1A31-4A26-910C-868C94121A85}"/>
              </a:ext>
            </a:extLst>
          </p:cNvPr>
          <p:cNvSpPr/>
          <p:nvPr/>
        </p:nvSpPr>
        <p:spPr>
          <a:xfrm>
            <a:off x="10735115" y="1538674"/>
            <a:ext cx="1225995" cy="852058"/>
          </a:xfrm>
          <a:prstGeom prst="roundRect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800" b="1" dirty="0">
                <a:ln>
                  <a:solidFill>
                    <a:sysClr val="windowText" lastClr="000000"/>
                  </a:solidFill>
                </a:ln>
              </a:rPr>
              <a:t>12</a:t>
            </a:r>
          </a:p>
        </p:txBody>
      </p:sp>
      <p:sp>
        <p:nvSpPr>
          <p:cNvPr id="89" name="Скругленный прямоугольник 24">
            <a:extLst>
              <a:ext uri="{FF2B5EF4-FFF2-40B4-BE49-F238E27FC236}">
                <a16:creationId xmlns:a16="http://schemas.microsoft.com/office/drawing/2014/main" xmlns="" id="{48487A27-1A31-4A26-910C-868C94121A85}"/>
              </a:ext>
            </a:extLst>
          </p:cNvPr>
          <p:cNvSpPr/>
          <p:nvPr/>
        </p:nvSpPr>
        <p:spPr>
          <a:xfrm>
            <a:off x="10735113" y="2531151"/>
            <a:ext cx="1225995" cy="892617"/>
          </a:xfrm>
          <a:prstGeom prst="roundRect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ln>
                  <a:solidFill>
                    <a:sysClr val="windowText" lastClr="000000"/>
                  </a:solidFill>
                </a:ln>
              </a:rPr>
              <a:t>17</a:t>
            </a:r>
          </a:p>
        </p:txBody>
      </p:sp>
      <p:sp>
        <p:nvSpPr>
          <p:cNvPr id="90" name="Скругленный прямоугольник 24">
            <a:extLst>
              <a:ext uri="{FF2B5EF4-FFF2-40B4-BE49-F238E27FC236}">
                <a16:creationId xmlns:a16="http://schemas.microsoft.com/office/drawing/2014/main" xmlns="" id="{48487A27-1A31-4A26-910C-868C94121A85}"/>
              </a:ext>
            </a:extLst>
          </p:cNvPr>
          <p:cNvSpPr/>
          <p:nvPr/>
        </p:nvSpPr>
        <p:spPr>
          <a:xfrm>
            <a:off x="10735115" y="3510636"/>
            <a:ext cx="1225995" cy="937401"/>
          </a:xfrm>
          <a:prstGeom prst="roundRect">
            <a:avLst/>
          </a:prstGeom>
          <a:solidFill>
            <a:srgbClr val="FFC000"/>
          </a:solidFill>
          <a:ln w="57150">
            <a:solidFill>
              <a:srgbClr val="2F324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ln>
                  <a:solidFill>
                    <a:sysClr val="windowText" lastClr="000000"/>
                  </a:solidFill>
                </a:ln>
              </a:rPr>
              <a:t>40</a:t>
            </a: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8D62AD92-2C29-4E27-9B9E-E01BF54BFC54}"/>
              </a:ext>
            </a:extLst>
          </p:cNvPr>
          <p:cNvSpPr/>
          <p:nvPr/>
        </p:nvSpPr>
        <p:spPr>
          <a:xfrm>
            <a:off x="907214" y="1262285"/>
            <a:ext cx="463826" cy="3975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25" name="Прямокутник 24">
            <a:extLst>
              <a:ext uri="{FF2B5EF4-FFF2-40B4-BE49-F238E27FC236}">
                <a16:creationId xmlns:a16="http://schemas.microsoft.com/office/drawing/2014/main" xmlns="" id="{8CBD2025-18C5-40A0-AE22-0708A85A3BCE}"/>
              </a:ext>
            </a:extLst>
          </p:cNvPr>
          <p:cNvSpPr/>
          <p:nvPr/>
        </p:nvSpPr>
        <p:spPr>
          <a:xfrm>
            <a:off x="916587" y="2332256"/>
            <a:ext cx="463826" cy="3975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26" name="Прямокутник 25">
            <a:extLst>
              <a:ext uri="{FF2B5EF4-FFF2-40B4-BE49-F238E27FC236}">
                <a16:creationId xmlns:a16="http://schemas.microsoft.com/office/drawing/2014/main" xmlns="" id="{16C1DBFA-941D-4CA2-99DE-64B67812CCCA}"/>
              </a:ext>
            </a:extLst>
          </p:cNvPr>
          <p:cNvSpPr/>
          <p:nvPr/>
        </p:nvSpPr>
        <p:spPr>
          <a:xfrm>
            <a:off x="927652" y="3392648"/>
            <a:ext cx="463826" cy="3975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29" name="Прямокутник 28">
            <a:extLst>
              <a:ext uri="{FF2B5EF4-FFF2-40B4-BE49-F238E27FC236}">
                <a16:creationId xmlns:a16="http://schemas.microsoft.com/office/drawing/2014/main" xmlns="" id="{3C5A0091-E6E5-4E5E-9D7E-725E948A0D90}"/>
              </a:ext>
            </a:extLst>
          </p:cNvPr>
          <p:cNvSpPr/>
          <p:nvPr/>
        </p:nvSpPr>
        <p:spPr>
          <a:xfrm>
            <a:off x="7251662" y="1296465"/>
            <a:ext cx="463826" cy="3975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30" name="Прямокутник 29">
            <a:extLst>
              <a:ext uri="{FF2B5EF4-FFF2-40B4-BE49-F238E27FC236}">
                <a16:creationId xmlns:a16="http://schemas.microsoft.com/office/drawing/2014/main" xmlns="" id="{1C383A3B-3E10-43EF-A6CE-096921458D0F}"/>
              </a:ext>
            </a:extLst>
          </p:cNvPr>
          <p:cNvSpPr/>
          <p:nvPr/>
        </p:nvSpPr>
        <p:spPr>
          <a:xfrm>
            <a:off x="7019749" y="2421661"/>
            <a:ext cx="463826" cy="3975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31" name="Прямокутник 30">
            <a:extLst>
              <a:ext uri="{FF2B5EF4-FFF2-40B4-BE49-F238E27FC236}">
                <a16:creationId xmlns:a16="http://schemas.microsoft.com/office/drawing/2014/main" xmlns="" id="{ED0C3A67-C45B-457C-B13F-40BCF7C4A35D}"/>
              </a:ext>
            </a:extLst>
          </p:cNvPr>
          <p:cNvSpPr/>
          <p:nvPr/>
        </p:nvSpPr>
        <p:spPr>
          <a:xfrm>
            <a:off x="7019749" y="3421888"/>
            <a:ext cx="463826" cy="3975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32" name="Прямокутник 31">
            <a:extLst>
              <a:ext uri="{FF2B5EF4-FFF2-40B4-BE49-F238E27FC236}">
                <a16:creationId xmlns:a16="http://schemas.microsoft.com/office/drawing/2014/main" xmlns="" id="{43D822E1-9BB6-424E-A535-B80A1A24BCE8}"/>
              </a:ext>
            </a:extLst>
          </p:cNvPr>
          <p:cNvSpPr/>
          <p:nvPr/>
        </p:nvSpPr>
        <p:spPr>
          <a:xfrm>
            <a:off x="3083878" y="1304807"/>
            <a:ext cx="463826" cy="3975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33" name="Прямокутник 32">
            <a:extLst>
              <a:ext uri="{FF2B5EF4-FFF2-40B4-BE49-F238E27FC236}">
                <a16:creationId xmlns:a16="http://schemas.microsoft.com/office/drawing/2014/main" xmlns="" id="{E0BCBB66-FF5B-447D-BA11-9440CC4B501B}"/>
              </a:ext>
            </a:extLst>
          </p:cNvPr>
          <p:cNvSpPr/>
          <p:nvPr/>
        </p:nvSpPr>
        <p:spPr>
          <a:xfrm>
            <a:off x="3040715" y="2353588"/>
            <a:ext cx="463826" cy="3975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34" name="Прямокутник 33">
            <a:extLst>
              <a:ext uri="{FF2B5EF4-FFF2-40B4-BE49-F238E27FC236}">
                <a16:creationId xmlns:a16="http://schemas.microsoft.com/office/drawing/2014/main" xmlns="" id="{1E37CBF5-D3E5-445B-AA8E-E7084911610A}"/>
              </a:ext>
            </a:extLst>
          </p:cNvPr>
          <p:cNvSpPr/>
          <p:nvPr/>
        </p:nvSpPr>
        <p:spPr>
          <a:xfrm>
            <a:off x="3023910" y="3415889"/>
            <a:ext cx="463826" cy="3975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35" name="Прямокутник 34">
            <a:extLst>
              <a:ext uri="{FF2B5EF4-FFF2-40B4-BE49-F238E27FC236}">
                <a16:creationId xmlns:a16="http://schemas.microsoft.com/office/drawing/2014/main" xmlns="" id="{2DB1BC05-A21A-45A4-B287-939956EBA971}"/>
              </a:ext>
            </a:extLst>
          </p:cNvPr>
          <p:cNvSpPr/>
          <p:nvPr/>
        </p:nvSpPr>
        <p:spPr>
          <a:xfrm>
            <a:off x="9342922" y="1315774"/>
            <a:ext cx="463826" cy="3975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36" name="Прямокутник 35">
            <a:extLst>
              <a:ext uri="{FF2B5EF4-FFF2-40B4-BE49-F238E27FC236}">
                <a16:creationId xmlns:a16="http://schemas.microsoft.com/office/drawing/2014/main" xmlns="" id="{30CF9087-4AD6-4877-8B04-3A93DCD0DF0E}"/>
              </a:ext>
            </a:extLst>
          </p:cNvPr>
          <p:cNvSpPr/>
          <p:nvPr/>
        </p:nvSpPr>
        <p:spPr>
          <a:xfrm>
            <a:off x="9067468" y="2386343"/>
            <a:ext cx="463826" cy="3975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37" name="Прямокутник 36">
            <a:extLst>
              <a:ext uri="{FF2B5EF4-FFF2-40B4-BE49-F238E27FC236}">
                <a16:creationId xmlns:a16="http://schemas.microsoft.com/office/drawing/2014/main" xmlns="" id="{0C0B68CF-3802-40FC-AF56-323A7A58B915}"/>
              </a:ext>
            </a:extLst>
          </p:cNvPr>
          <p:cNvSpPr/>
          <p:nvPr/>
        </p:nvSpPr>
        <p:spPr>
          <a:xfrm>
            <a:off x="9039002" y="3423768"/>
            <a:ext cx="463826" cy="3975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38" name="Прямокутник 37">
            <a:extLst>
              <a:ext uri="{FF2B5EF4-FFF2-40B4-BE49-F238E27FC236}">
                <a16:creationId xmlns:a16="http://schemas.microsoft.com/office/drawing/2014/main" xmlns="" id="{722F1FEA-0D9C-4F76-9182-B7EC0D018AB7}"/>
              </a:ext>
            </a:extLst>
          </p:cNvPr>
          <p:cNvSpPr/>
          <p:nvPr/>
        </p:nvSpPr>
        <p:spPr>
          <a:xfrm>
            <a:off x="1994467" y="1283475"/>
            <a:ext cx="463826" cy="3975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39" name="Прямокутник 38">
            <a:extLst>
              <a:ext uri="{FF2B5EF4-FFF2-40B4-BE49-F238E27FC236}">
                <a16:creationId xmlns:a16="http://schemas.microsoft.com/office/drawing/2014/main" xmlns="" id="{340C341E-9E98-4E3F-8AFE-5F001353BBCB}"/>
              </a:ext>
            </a:extLst>
          </p:cNvPr>
          <p:cNvSpPr/>
          <p:nvPr/>
        </p:nvSpPr>
        <p:spPr>
          <a:xfrm>
            <a:off x="1991207" y="2336348"/>
            <a:ext cx="463826" cy="3975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40" name="Прямокутник 39">
            <a:extLst>
              <a:ext uri="{FF2B5EF4-FFF2-40B4-BE49-F238E27FC236}">
                <a16:creationId xmlns:a16="http://schemas.microsoft.com/office/drawing/2014/main" xmlns="" id="{59B6E5CF-10FC-4581-B410-5D09FE3A4C5A}"/>
              </a:ext>
            </a:extLst>
          </p:cNvPr>
          <p:cNvSpPr/>
          <p:nvPr/>
        </p:nvSpPr>
        <p:spPr>
          <a:xfrm>
            <a:off x="1986474" y="3299954"/>
            <a:ext cx="463826" cy="3975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41" name="Прямокутник 40">
            <a:extLst>
              <a:ext uri="{FF2B5EF4-FFF2-40B4-BE49-F238E27FC236}">
                <a16:creationId xmlns:a16="http://schemas.microsoft.com/office/drawing/2014/main" xmlns="" id="{AF679382-C911-49F3-8455-FB5FE9102AF1}"/>
              </a:ext>
            </a:extLst>
          </p:cNvPr>
          <p:cNvSpPr/>
          <p:nvPr/>
        </p:nvSpPr>
        <p:spPr>
          <a:xfrm>
            <a:off x="8301967" y="1304806"/>
            <a:ext cx="463826" cy="3975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42" name="Прямокутник 41">
            <a:extLst>
              <a:ext uri="{FF2B5EF4-FFF2-40B4-BE49-F238E27FC236}">
                <a16:creationId xmlns:a16="http://schemas.microsoft.com/office/drawing/2014/main" xmlns="" id="{420A8D30-035F-464D-B9F6-CE612B58C94F}"/>
              </a:ext>
            </a:extLst>
          </p:cNvPr>
          <p:cNvSpPr/>
          <p:nvPr/>
        </p:nvSpPr>
        <p:spPr>
          <a:xfrm>
            <a:off x="8017960" y="2394085"/>
            <a:ext cx="463826" cy="3975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43" name="Прямокутник 42">
            <a:extLst>
              <a:ext uri="{FF2B5EF4-FFF2-40B4-BE49-F238E27FC236}">
                <a16:creationId xmlns:a16="http://schemas.microsoft.com/office/drawing/2014/main" xmlns="" id="{6764E325-9C3E-41EF-8D53-A476BFBCFD2E}"/>
              </a:ext>
            </a:extLst>
          </p:cNvPr>
          <p:cNvSpPr/>
          <p:nvPr/>
        </p:nvSpPr>
        <p:spPr>
          <a:xfrm>
            <a:off x="8017960" y="3415888"/>
            <a:ext cx="463826" cy="3975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44" name="Дата 1">
            <a:extLst>
              <a:ext uri="{FF2B5EF4-FFF2-40B4-BE49-F238E27FC236}">
                <a16:creationId xmlns:a16="http://schemas.microsoft.com/office/drawing/2014/main" xmlns="" id="{BD578163-7B4C-4C10-AB1D-F61B34412284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26.09.2022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842673DD-E431-4854-A211-23A939E16101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49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2" grpId="0" animBg="1"/>
      <p:bldP spid="25" grpId="0" animBg="1"/>
      <p:bldP spid="26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87736" y="466142"/>
            <a:ext cx="8522549" cy="51464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2000" b="1" dirty="0" err="1">
                <a:solidFill>
                  <a:schemeClr val="bg1"/>
                </a:solidFill>
              </a:rPr>
              <a:t>Який</a:t>
            </a:r>
            <a:r>
              <a:rPr lang="ru-RU" sz="2000" b="1" dirty="0">
                <a:solidFill>
                  <a:schemeClr val="bg1"/>
                </a:solidFill>
              </a:rPr>
              <a:t> порядок </a:t>
            </a:r>
            <a:r>
              <a:rPr lang="ru-RU" sz="2000" b="1" dirty="0" err="1">
                <a:solidFill>
                  <a:schemeClr val="bg1"/>
                </a:solidFill>
              </a:rPr>
              <a:t>дій</a:t>
            </a:r>
            <a:r>
              <a:rPr lang="ru-RU" sz="2000" b="1" dirty="0">
                <a:solidFill>
                  <a:schemeClr val="bg1"/>
                </a:solidFill>
              </a:rPr>
              <a:t> у </a:t>
            </a:r>
            <a:r>
              <a:rPr lang="ru-RU" sz="2000" b="1" dirty="0" err="1">
                <a:solidFill>
                  <a:schemeClr val="bg1"/>
                </a:solidFill>
              </a:rPr>
              <a:t>цих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виразах</a:t>
            </a:r>
            <a:r>
              <a:rPr lang="ru-RU" sz="2000" b="1" dirty="0">
                <a:solidFill>
                  <a:schemeClr val="bg1"/>
                </a:solidFill>
              </a:rPr>
              <a:t>? </a:t>
            </a:r>
            <a:r>
              <a:rPr lang="ru-RU" sz="2000" b="1" dirty="0" err="1">
                <a:solidFill>
                  <a:schemeClr val="bg1"/>
                </a:solidFill>
              </a:rPr>
              <a:t>Виконай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обчислення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4">
            <a:extLst>
              <a:ext uri="{FF2B5EF4-FFF2-40B4-BE49-F238E27FC236}">
                <a16:creationId xmlns:a16="http://schemas.microsoft.com/office/drawing/2014/main" xmlns="" id="{EEF77ECD-AB1B-49FD-8A97-04FBFA01D006}"/>
              </a:ext>
            </a:extLst>
          </p:cNvPr>
          <p:cNvSpPr/>
          <p:nvPr/>
        </p:nvSpPr>
        <p:spPr>
          <a:xfrm>
            <a:off x="0" y="5705557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19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4">
            <a:extLst>
              <a:ext uri="{FF2B5EF4-FFF2-40B4-BE49-F238E27FC236}">
                <a16:creationId xmlns:a16="http://schemas.microsoft.com/office/drawing/2014/main" xmlns="" id="{2EC61BCA-C9B2-477A-8C4D-BA5E7B583F55}"/>
              </a:ext>
            </a:extLst>
          </p:cNvPr>
          <p:cNvSpPr/>
          <p:nvPr/>
        </p:nvSpPr>
        <p:spPr>
          <a:xfrm>
            <a:off x="0" y="4448037"/>
            <a:ext cx="1054100" cy="1130672"/>
          </a:xfrm>
          <a:prstGeom prst="rect">
            <a:avLst/>
          </a:prstGeom>
          <a:solidFill>
            <a:srgbClr val="169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Номер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79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C57C161-B931-4201-AA7A-4124F16ACD8B}"/>
              </a:ext>
            </a:extLst>
          </p:cNvPr>
          <p:cNvSpPr txBox="1"/>
          <p:nvPr/>
        </p:nvSpPr>
        <p:spPr>
          <a:xfrm>
            <a:off x="3047667" y="-893016"/>
            <a:ext cx="317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9F9F922-ECAA-4943-B75A-A32662BFCA21}"/>
              </a:ext>
            </a:extLst>
          </p:cNvPr>
          <p:cNvSpPr txBox="1"/>
          <p:nvPr/>
        </p:nvSpPr>
        <p:spPr>
          <a:xfrm>
            <a:off x="2714940" y="-859622"/>
            <a:ext cx="317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∙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ECD1111-7DED-46CC-A0DC-0E3B84B3DDCB}"/>
              </a:ext>
            </a:extLst>
          </p:cNvPr>
          <p:cNvSpPr txBox="1"/>
          <p:nvPr/>
        </p:nvSpPr>
        <p:spPr>
          <a:xfrm>
            <a:off x="2230930" y="-859622"/>
            <a:ext cx="317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34A0D8B-A323-49A5-A20A-D286373AE8F0}"/>
              </a:ext>
            </a:extLst>
          </p:cNvPr>
          <p:cNvSpPr txBox="1"/>
          <p:nvPr/>
        </p:nvSpPr>
        <p:spPr>
          <a:xfrm>
            <a:off x="1835644" y="-887188"/>
            <a:ext cx="317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˗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D380AD2-9B67-4D55-805B-4C5C425A471E}"/>
              </a:ext>
            </a:extLst>
          </p:cNvPr>
          <p:cNvSpPr txBox="1"/>
          <p:nvPr/>
        </p:nvSpPr>
        <p:spPr>
          <a:xfrm>
            <a:off x="1460049" y="-887188"/>
            <a:ext cx="317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74" name="Скругленный прямоугольник 24">
            <a:extLst>
              <a:ext uri="{FF2B5EF4-FFF2-40B4-BE49-F238E27FC236}">
                <a16:creationId xmlns:a16="http://schemas.microsoft.com/office/drawing/2014/main" xmlns="" id="{D87E8D88-F6C5-4724-9C5E-F291FDD98397}"/>
              </a:ext>
            </a:extLst>
          </p:cNvPr>
          <p:cNvSpPr/>
          <p:nvPr/>
        </p:nvSpPr>
        <p:spPr>
          <a:xfrm>
            <a:off x="3191165" y="1859840"/>
            <a:ext cx="5119037" cy="805278"/>
          </a:xfrm>
          <a:prstGeom prst="roundRect">
            <a:avLst/>
          </a:prstGeom>
          <a:solidFill>
            <a:srgbClr val="FFC000"/>
          </a:solidFill>
          <a:ln w="57150">
            <a:solidFill>
              <a:srgbClr val="2F324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6000" b="1" dirty="0">
                <a:ln>
                  <a:solidFill>
                    <a:sysClr val="windowText" lastClr="000000"/>
                  </a:solidFill>
                </a:ln>
              </a:rPr>
              <a:t>24 : 3 + 63 : 9 =</a:t>
            </a:r>
          </a:p>
        </p:txBody>
      </p:sp>
      <p:sp>
        <p:nvSpPr>
          <p:cNvPr id="76" name="Скругленный прямоугольник 24">
            <a:extLst>
              <a:ext uri="{FF2B5EF4-FFF2-40B4-BE49-F238E27FC236}">
                <a16:creationId xmlns:a16="http://schemas.microsoft.com/office/drawing/2014/main" xmlns="" id="{48487A27-1A31-4A26-910C-868C94121A85}"/>
              </a:ext>
            </a:extLst>
          </p:cNvPr>
          <p:cNvSpPr/>
          <p:nvPr/>
        </p:nvSpPr>
        <p:spPr>
          <a:xfrm>
            <a:off x="3191163" y="2865489"/>
            <a:ext cx="5119037" cy="852058"/>
          </a:xfrm>
          <a:prstGeom prst="roundRect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6000" b="1" dirty="0">
                <a:ln>
                  <a:solidFill>
                    <a:sysClr val="windowText" lastClr="000000"/>
                  </a:solidFill>
                </a:ln>
              </a:rPr>
              <a:t>32 : 4 – 16 : 2 =</a:t>
            </a:r>
          </a:p>
        </p:txBody>
      </p:sp>
      <p:sp>
        <p:nvSpPr>
          <p:cNvPr id="77" name="Скругленный прямоугольник 24">
            <a:extLst>
              <a:ext uri="{FF2B5EF4-FFF2-40B4-BE49-F238E27FC236}">
                <a16:creationId xmlns:a16="http://schemas.microsoft.com/office/drawing/2014/main" xmlns="" id="{48487A27-1A31-4A26-910C-868C94121A85}"/>
              </a:ext>
            </a:extLst>
          </p:cNvPr>
          <p:cNvSpPr/>
          <p:nvPr/>
        </p:nvSpPr>
        <p:spPr>
          <a:xfrm>
            <a:off x="3191163" y="3889384"/>
            <a:ext cx="5119037" cy="875921"/>
          </a:xfrm>
          <a:prstGeom prst="roundRect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6000" b="1" dirty="0">
                <a:ln>
                  <a:solidFill>
                    <a:sysClr val="windowText" lastClr="000000"/>
                  </a:solidFill>
                </a:ln>
              </a:rPr>
              <a:t>35 : 5 + 7 ∙ 2 =</a:t>
            </a:r>
          </a:p>
        </p:txBody>
      </p:sp>
      <p:sp>
        <p:nvSpPr>
          <p:cNvPr id="85" name="Скругленный прямоугольник 24">
            <a:extLst>
              <a:ext uri="{FF2B5EF4-FFF2-40B4-BE49-F238E27FC236}">
                <a16:creationId xmlns:a16="http://schemas.microsoft.com/office/drawing/2014/main" xmlns="" id="{48487A27-1A31-4A26-910C-868C94121A85}"/>
              </a:ext>
            </a:extLst>
          </p:cNvPr>
          <p:cNvSpPr/>
          <p:nvPr/>
        </p:nvSpPr>
        <p:spPr>
          <a:xfrm>
            <a:off x="8244487" y="1836450"/>
            <a:ext cx="1225995" cy="852058"/>
          </a:xfrm>
          <a:prstGeom prst="roundRect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800" b="1" dirty="0">
                <a:ln>
                  <a:solidFill>
                    <a:sysClr val="windowText" lastClr="000000"/>
                  </a:solidFill>
                </a:ln>
              </a:rPr>
              <a:t>15</a:t>
            </a:r>
          </a:p>
        </p:txBody>
      </p:sp>
      <p:sp>
        <p:nvSpPr>
          <p:cNvPr id="86" name="Скругленный прямоугольник 24">
            <a:extLst>
              <a:ext uri="{FF2B5EF4-FFF2-40B4-BE49-F238E27FC236}">
                <a16:creationId xmlns:a16="http://schemas.microsoft.com/office/drawing/2014/main" xmlns="" id="{48487A27-1A31-4A26-910C-868C94121A85}"/>
              </a:ext>
            </a:extLst>
          </p:cNvPr>
          <p:cNvSpPr/>
          <p:nvPr/>
        </p:nvSpPr>
        <p:spPr>
          <a:xfrm>
            <a:off x="8272079" y="2875707"/>
            <a:ext cx="1225995" cy="852058"/>
          </a:xfrm>
          <a:prstGeom prst="roundRect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ln>
                  <a:solidFill>
                    <a:sysClr val="windowText" lastClr="000000"/>
                  </a:solidFill>
                </a:ln>
              </a:rPr>
              <a:t>0</a:t>
            </a:r>
          </a:p>
        </p:txBody>
      </p:sp>
      <p:sp>
        <p:nvSpPr>
          <p:cNvPr id="87" name="Скругленный прямоугольник 24">
            <a:extLst>
              <a:ext uri="{FF2B5EF4-FFF2-40B4-BE49-F238E27FC236}">
                <a16:creationId xmlns:a16="http://schemas.microsoft.com/office/drawing/2014/main" xmlns="" id="{48487A27-1A31-4A26-910C-868C94121A85}"/>
              </a:ext>
            </a:extLst>
          </p:cNvPr>
          <p:cNvSpPr/>
          <p:nvPr/>
        </p:nvSpPr>
        <p:spPr>
          <a:xfrm>
            <a:off x="8272078" y="3846974"/>
            <a:ext cx="1225995" cy="918331"/>
          </a:xfrm>
          <a:prstGeom prst="roundRect">
            <a:avLst/>
          </a:prstGeom>
          <a:solidFill>
            <a:srgbClr val="FFC000"/>
          </a:solidFill>
          <a:ln w="57150">
            <a:solidFill>
              <a:srgbClr val="2F324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ln>
                  <a:solidFill>
                    <a:sysClr val="windowText" lastClr="000000"/>
                  </a:solidFill>
                </a:ln>
              </a:rPr>
              <a:t>21</a:t>
            </a: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8D62AD92-2C29-4E27-9B9E-E01BF54BFC54}"/>
              </a:ext>
            </a:extLst>
          </p:cNvPr>
          <p:cNvSpPr/>
          <p:nvPr/>
        </p:nvSpPr>
        <p:spPr>
          <a:xfrm>
            <a:off x="4174435" y="1645271"/>
            <a:ext cx="463826" cy="3975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25" name="Прямокутник 24">
            <a:extLst>
              <a:ext uri="{FF2B5EF4-FFF2-40B4-BE49-F238E27FC236}">
                <a16:creationId xmlns:a16="http://schemas.microsoft.com/office/drawing/2014/main" xmlns="" id="{8CBD2025-18C5-40A0-AE22-0708A85A3BCE}"/>
              </a:ext>
            </a:extLst>
          </p:cNvPr>
          <p:cNvSpPr/>
          <p:nvPr/>
        </p:nvSpPr>
        <p:spPr>
          <a:xfrm>
            <a:off x="4221821" y="2707320"/>
            <a:ext cx="463826" cy="3975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26" name="Прямокутник 25">
            <a:extLst>
              <a:ext uri="{FF2B5EF4-FFF2-40B4-BE49-F238E27FC236}">
                <a16:creationId xmlns:a16="http://schemas.microsoft.com/office/drawing/2014/main" xmlns="" id="{16C1DBFA-941D-4CA2-99DE-64B67812CCCA}"/>
              </a:ext>
            </a:extLst>
          </p:cNvPr>
          <p:cNvSpPr/>
          <p:nvPr/>
        </p:nvSpPr>
        <p:spPr>
          <a:xfrm>
            <a:off x="4360342" y="3740336"/>
            <a:ext cx="463826" cy="3975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32" name="Прямокутник 31">
            <a:extLst>
              <a:ext uri="{FF2B5EF4-FFF2-40B4-BE49-F238E27FC236}">
                <a16:creationId xmlns:a16="http://schemas.microsoft.com/office/drawing/2014/main" xmlns="" id="{43D822E1-9BB6-424E-A535-B80A1A24BCE8}"/>
              </a:ext>
            </a:extLst>
          </p:cNvPr>
          <p:cNvSpPr/>
          <p:nvPr/>
        </p:nvSpPr>
        <p:spPr>
          <a:xfrm>
            <a:off x="6620381" y="1661057"/>
            <a:ext cx="463826" cy="3975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33" name="Прямокутник 32">
            <a:extLst>
              <a:ext uri="{FF2B5EF4-FFF2-40B4-BE49-F238E27FC236}">
                <a16:creationId xmlns:a16="http://schemas.microsoft.com/office/drawing/2014/main" xmlns="" id="{E0BCBB66-FF5B-447D-BA11-9440CC4B501B}"/>
              </a:ext>
            </a:extLst>
          </p:cNvPr>
          <p:cNvSpPr/>
          <p:nvPr/>
        </p:nvSpPr>
        <p:spPr>
          <a:xfrm>
            <a:off x="6620379" y="2712517"/>
            <a:ext cx="463826" cy="3975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34" name="Прямокутник 33">
            <a:extLst>
              <a:ext uri="{FF2B5EF4-FFF2-40B4-BE49-F238E27FC236}">
                <a16:creationId xmlns:a16="http://schemas.microsoft.com/office/drawing/2014/main" xmlns="" id="{1E37CBF5-D3E5-445B-AA8E-E7084911610A}"/>
              </a:ext>
            </a:extLst>
          </p:cNvPr>
          <p:cNvSpPr/>
          <p:nvPr/>
        </p:nvSpPr>
        <p:spPr>
          <a:xfrm>
            <a:off x="6497405" y="3690601"/>
            <a:ext cx="463826" cy="3975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38" name="Прямокутник 37">
            <a:extLst>
              <a:ext uri="{FF2B5EF4-FFF2-40B4-BE49-F238E27FC236}">
                <a16:creationId xmlns:a16="http://schemas.microsoft.com/office/drawing/2014/main" xmlns="" id="{722F1FEA-0D9C-4F76-9182-B7EC0D018AB7}"/>
              </a:ext>
            </a:extLst>
          </p:cNvPr>
          <p:cNvSpPr/>
          <p:nvPr/>
        </p:nvSpPr>
        <p:spPr>
          <a:xfrm>
            <a:off x="5233257" y="1641389"/>
            <a:ext cx="463826" cy="3975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39" name="Прямокутник 38">
            <a:extLst>
              <a:ext uri="{FF2B5EF4-FFF2-40B4-BE49-F238E27FC236}">
                <a16:creationId xmlns:a16="http://schemas.microsoft.com/office/drawing/2014/main" xmlns="" id="{340C341E-9E98-4E3F-8AFE-5F001353BBCB}"/>
              </a:ext>
            </a:extLst>
          </p:cNvPr>
          <p:cNvSpPr/>
          <p:nvPr/>
        </p:nvSpPr>
        <p:spPr>
          <a:xfrm>
            <a:off x="5229807" y="2707320"/>
            <a:ext cx="463826" cy="3975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40" name="Прямокутник 39">
            <a:extLst>
              <a:ext uri="{FF2B5EF4-FFF2-40B4-BE49-F238E27FC236}">
                <a16:creationId xmlns:a16="http://schemas.microsoft.com/office/drawing/2014/main" xmlns="" id="{59B6E5CF-10FC-4581-B410-5D09FE3A4C5A}"/>
              </a:ext>
            </a:extLst>
          </p:cNvPr>
          <p:cNvSpPr/>
          <p:nvPr/>
        </p:nvSpPr>
        <p:spPr>
          <a:xfrm>
            <a:off x="5434075" y="3714804"/>
            <a:ext cx="463826" cy="3975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29" name="Дата 1">
            <a:extLst>
              <a:ext uri="{FF2B5EF4-FFF2-40B4-BE49-F238E27FC236}">
                <a16:creationId xmlns:a16="http://schemas.microsoft.com/office/drawing/2014/main" xmlns="" id="{77A3C8CF-C666-4EAB-844F-E6C6DEBC010B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26.09.2022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A0BF90A-F90C-4601-910D-900407128602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00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 animBg="1"/>
      <p:bldP spid="87" grpId="0" animBg="1"/>
      <p:bldP spid="2" grpId="0" animBg="1"/>
      <p:bldP spid="25" grpId="0" animBg="1"/>
      <p:bldP spid="26" grpId="0" animBg="1"/>
      <p:bldP spid="32" grpId="0" animBg="1"/>
      <p:bldP spid="33" grpId="0" animBg="1"/>
      <p:bldP spid="34" grpId="0" animBg="1"/>
      <p:bldP spid="38" grpId="0" animBg="1"/>
      <p:bldP spid="39" grpId="0" animBg="1"/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87232" y="468348"/>
            <a:ext cx="8491580" cy="526389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2000" b="1" dirty="0" err="1">
                <a:solidFill>
                  <a:schemeClr val="bg1"/>
                </a:solidFill>
              </a:rPr>
              <a:t>Виконай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дослідження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4">
            <a:extLst>
              <a:ext uri="{FF2B5EF4-FFF2-40B4-BE49-F238E27FC236}">
                <a16:creationId xmlns:a16="http://schemas.microsoft.com/office/drawing/2014/main" xmlns="" id="{EEF77ECD-AB1B-49FD-8A97-04FBFA01D006}"/>
              </a:ext>
            </a:extLst>
          </p:cNvPr>
          <p:cNvSpPr/>
          <p:nvPr/>
        </p:nvSpPr>
        <p:spPr>
          <a:xfrm>
            <a:off x="0" y="5705557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20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4">
            <a:extLst>
              <a:ext uri="{FF2B5EF4-FFF2-40B4-BE49-F238E27FC236}">
                <a16:creationId xmlns:a16="http://schemas.microsoft.com/office/drawing/2014/main" xmlns="" id="{2EC61BCA-C9B2-477A-8C4D-BA5E7B583F55}"/>
              </a:ext>
            </a:extLst>
          </p:cNvPr>
          <p:cNvSpPr/>
          <p:nvPr/>
        </p:nvSpPr>
        <p:spPr>
          <a:xfrm>
            <a:off x="0" y="4448037"/>
            <a:ext cx="1054100" cy="1130672"/>
          </a:xfrm>
          <a:prstGeom prst="rect">
            <a:avLst/>
          </a:prstGeom>
          <a:solidFill>
            <a:srgbClr val="169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Номер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80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C57C161-B931-4201-AA7A-4124F16ACD8B}"/>
              </a:ext>
            </a:extLst>
          </p:cNvPr>
          <p:cNvSpPr txBox="1"/>
          <p:nvPr/>
        </p:nvSpPr>
        <p:spPr>
          <a:xfrm>
            <a:off x="3047667" y="-893016"/>
            <a:ext cx="317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9F9F922-ECAA-4943-B75A-A32662BFCA21}"/>
              </a:ext>
            </a:extLst>
          </p:cNvPr>
          <p:cNvSpPr txBox="1"/>
          <p:nvPr/>
        </p:nvSpPr>
        <p:spPr>
          <a:xfrm>
            <a:off x="2714940" y="-859622"/>
            <a:ext cx="317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∙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ECD1111-7DED-46CC-A0DC-0E3B84B3DDCB}"/>
              </a:ext>
            </a:extLst>
          </p:cNvPr>
          <p:cNvSpPr txBox="1"/>
          <p:nvPr/>
        </p:nvSpPr>
        <p:spPr>
          <a:xfrm>
            <a:off x="2230930" y="-859622"/>
            <a:ext cx="317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34A0D8B-A323-49A5-A20A-D286373AE8F0}"/>
              </a:ext>
            </a:extLst>
          </p:cNvPr>
          <p:cNvSpPr txBox="1"/>
          <p:nvPr/>
        </p:nvSpPr>
        <p:spPr>
          <a:xfrm>
            <a:off x="1835644" y="-887188"/>
            <a:ext cx="317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˗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D380AD2-9B67-4D55-805B-4C5C425A471E}"/>
              </a:ext>
            </a:extLst>
          </p:cNvPr>
          <p:cNvSpPr txBox="1"/>
          <p:nvPr/>
        </p:nvSpPr>
        <p:spPr>
          <a:xfrm>
            <a:off x="1460049" y="-887188"/>
            <a:ext cx="317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3" name="Скругленный прямоугольник 24">
            <a:extLst>
              <a:ext uri="{FF2B5EF4-FFF2-40B4-BE49-F238E27FC236}">
                <a16:creationId xmlns:a16="http://schemas.microsoft.com/office/drawing/2014/main" xmlns="" id="{D87E8D88-F6C5-4724-9C5E-F291FDD98397}"/>
              </a:ext>
            </a:extLst>
          </p:cNvPr>
          <p:cNvSpPr/>
          <p:nvPr/>
        </p:nvSpPr>
        <p:spPr>
          <a:xfrm>
            <a:off x="1733068" y="1252786"/>
            <a:ext cx="9680177" cy="2365057"/>
          </a:xfrm>
          <a:prstGeom prst="roundRect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а) Постав на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аркуші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паперу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точку О. Проведи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лінійку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дуже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охайно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пряму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яка проходить через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цю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точку.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Скільки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таких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прямих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можна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побудувати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4FAC01D-4FF3-4BBB-B761-BA9F5747DE57}"/>
              </a:ext>
            </a:extLst>
          </p:cNvPr>
          <p:cNvSpPr txBox="1"/>
          <p:nvPr/>
        </p:nvSpPr>
        <p:spPr>
          <a:xfrm>
            <a:off x="6573156" y="4497218"/>
            <a:ext cx="4995992" cy="1107996"/>
          </a:xfrm>
          <a:prstGeom prst="rect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Безліч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C2EA4CBE-CBD8-431A-8D9A-3E0AACCB2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44" y="4117766"/>
            <a:ext cx="4143375" cy="18669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5" name="Дата 1">
            <a:extLst>
              <a:ext uri="{FF2B5EF4-FFF2-40B4-BE49-F238E27FC236}">
                <a16:creationId xmlns:a16="http://schemas.microsoft.com/office/drawing/2014/main" xmlns="" id="{34A99C13-51D7-4F3C-927D-C4D94252FCD0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26.09.2022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9BB9B4D-CE52-4F4C-8B44-6B980E8062A5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71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87232" y="468348"/>
            <a:ext cx="8491580" cy="526389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2000" b="1" dirty="0" err="1">
                <a:solidFill>
                  <a:schemeClr val="bg1"/>
                </a:solidFill>
              </a:rPr>
              <a:t>Виконай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дослідження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4">
            <a:extLst>
              <a:ext uri="{FF2B5EF4-FFF2-40B4-BE49-F238E27FC236}">
                <a16:creationId xmlns:a16="http://schemas.microsoft.com/office/drawing/2014/main" xmlns="" id="{EEF77ECD-AB1B-49FD-8A97-04FBFA01D006}"/>
              </a:ext>
            </a:extLst>
          </p:cNvPr>
          <p:cNvSpPr/>
          <p:nvPr/>
        </p:nvSpPr>
        <p:spPr>
          <a:xfrm>
            <a:off x="0" y="5705557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20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4">
            <a:extLst>
              <a:ext uri="{FF2B5EF4-FFF2-40B4-BE49-F238E27FC236}">
                <a16:creationId xmlns:a16="http://schemas.microsoft.com/office/drawing/2014/main" xmlns="" id="{2EC61BCA-C9B2-477A-8C4D-BA5E7B583F55}"/>
              </a:ext>
            </a:extLst>
          </p:cNvPr>
          <p:cNvSpPr/>
          <p:nvPr/>
        </p:nvSpPr>
        <p:spPr>
          <a:xfrm>
            <a:off x="0" y="4448037"/>
            <a:ext cx="1054100" cy="1130672"/>
          </a:xfrm>
          <a:prstGeom prst="rect">
            <a:avLst/>
          </a:prstGeom>
          <a:solidFill>
            <a:srgbClr val="169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Номер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80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C57C161-B931-4201-AA7A-4124F16ACD8B}"/>
              </a:ext>
            </a:extLst>
          </p:cNvPr>
          <p:cNvSpPr txBox="1"/>
          <p:nvPr/>
        </p:nvSpPr>
        <p:spPr>
          <a:xfrm>
            <a:off x="3047667" y="-893016"/>
            <a:ext cx="317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9F9F922-ECAA-4943-B75A-A32662BFCA21}"/>
              </a:ext>
            </a:extLst>
          </p:cNvPr>
          <p:cNvSpPr txBox="1"/>
          <p:nvPr/>
        </p:nvSpPr>
        <p:spPr>
          <a:xfrm>
            <a:off x="2714940" y="-859622"/>
            <a:ext cx="317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∙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ECD1111-7DED-46CC-A0DC-0E3B84B3DDCB}"/>
              </a:ext>
            </a:extLst>
          </p:cNvPr>
          <p:cNvSpPr txBox="1"/>
          <p:nvPr/>
        </p:nvSpPr>
        <p:spPr>
          <a:xfrm>
            <a:off x="2230930" y="-859622"/>
            <a:ext cx="317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34A0D8B-A323-49A5-A20A-D286373AE8F0}"/>
              </a:ext>
            </a:extLst>
          </p:cNvPr>
          <p:cNvSpPr txBox="1"/>
          <p:nvPr/>
        </p:nvSpPr>
        <p:spPr>
          <a:xfrm>
            <a:off x="1835644" y="-887188"/>
            <a:ext cx="317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˗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D380AD2-9B67-4D55-805B-4C5C425A471E}"/>
              </a:ext>
            </a:extLst>
          </p:cNvPr>
          <p:cNvSpPr txBox="1"/>
          <p:nvPr/>
        </p:nvSpPr>
        <p:spPr>
          <a:xfrm>
            <a:off x="1460049" y="-887188"/>
            <a:ext cx="317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3" name="Скругленный прямоугольник 24">
            <a:extLst>
              <a:ext uri="{FF2B5EF4-FFF2-40B4-BE49-F238E27FC236}">
                <a16:creationId xmlns:a16="http://schemas.microsoft.com/office/drawing/2014/main" xmlns="" id="{D87E8D88-F6C5-4724-9C5E-F291FDD98397}"/>
              </a:ext>
            </a:extLst>
          </p:cNvPr>
          <p:cNvSpPr/>
          <p:nvPr/>
        </p:nvSpPr>
        <p:spPr>
          <a:xfrm>
            <a:off x="1733068" y="1252786"/>
            <a:ext cx="9680177" cy="2365057"/>
          </a:xfrm>
          <a:prstGeom prst="roundRect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б) Постав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дві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різні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точки А і В. Проведи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пряму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яка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пройде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через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обидві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точки.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Скільки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різних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прямих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можна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провести через 2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різні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точки?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4FAC01D-4FF3-4BBB-B761-BA9F5747DE57}"/>
              </a:ext>
            </a:extLst>
          </p:cNvPr>
          <p:cNvSpPr txBox="1"/>
          <p:nvPr/>
        </p:nvSpPr>
        <p:spPr>
          <a:xfrm>
            <a:off x="6573156" y="4136210"/>
            <a:ext cx="4995992" cy="1754326"/>
          </a:xfrm>
          <a:prstGeom prst="rect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Через 2 </a:t>
            </a:r>
            <a:r>
              <a:rPr lang="ru-RU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різні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точки </a:t>
            </a:r>
            <a:r>
              <a:rPr lang="ru-RU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можна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провести одну </a:t>
            </a:r>
            <a:r>
              <a:rPr lang="ru-RU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пряму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1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D1754C8-0CE4-4073-8C24-BBDA5AFB3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068" y="4448037"/>
            <a:ext cx="4361772" cy="13056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5" name="Дата 1">
            <a:extLst>
              <a:ext uri="{FF2B5EF4-FFF2-40B4-BE49-F238E27FC236}">
                <a16:creationId xmlns:a16="http://schemas.microsoft.com/office/drawing/2014/main" xmlns="" id="{7059CB9B-3C33-4E4B-A290-5BE638A7F4ED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26.09.2022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7735B7E-C36B-495D-830D-44D124F0EBF3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37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4">
            <a:extLst>
              <a:ext uri="{FF2B5EF4-FFF2-40B4-BE49-F238E27FC236}">
                <a16:creationId xmlns:a16="http://schemas.microsoft.com/office/drawing/2014/main" xmlns="" id="{EEF77ECD-AB1B-49FD-8A97-04FBFA01D006}"/>
              </a:ext>
            </a:extLst>
          </p:cNvPr>
          <p:cNvSpPr/>
          <p:nvPr/>
        </p:nvSpPr>
        <p:spPr>
          <a:xfrm>
            <a:off x="0" y="5705557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20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4">
            <a:extLst>
              <a:ext uri="{FF2B5EF4-FFF2-40B4-BE49-F238E27FC236}">
                <a16:creationId xmlns:a16="http://schemas.microsoft.com/office/drawing/2014/main" xmlns="" id="{2EC61BCA-C9B2-477A-8C4D-BA5E7B583F55}"/>
              </a:ext>
            </a:extLst>
          </p:cNvPr>
          <p:cNvSpPr/>
          <p:nvPr/>
        </p:nvSpPr>
        <p:spPr>
          <a:xfrm>
            <a:off x="0" y="4448037"/>
            <a:ext cx="1054100" cy="1130672"/>
          </a:xfrm>
          <a:prstGeom prst="rect">
            <a:avLst/>
          </a:prstGeom>
          <a:solidFill>
            <a:srgbClr val="169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Номер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81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B920E535-4CB8-409E-8D11-41053B370A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229" y="-893016"/>
            <a:ext cx="5877900" cy="79624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C57C161-B931-4201-AA7A-4124F16ACD8B}"/>
              </a:ext>
            </a:extLst>
          </p:cNvPr>
          <p:cNvSpPr txBox="1"/>
          <p:nvPr/>
        </p:nvSpPr>
        <p:spPr>
          <a:xfrm>
            <a:off x="3047667" y="-893016"/>
            <a:ext cx="317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9F9F922-ECAA-4943-B75A-A32662BFCA21}"/>
              </a:ext>
            </a:extLst>
          </p:cNvPr>
          <p:cNvSpPr txBox="1"/>
          <p:nvPr/>
        </p:nvSpPr>
        <p:spPr>
          <a:xfrm>
            <a:off x="2714940" y="-859622"/>
            <a:ext cx="317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∙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ECD1111-7DED-46CC-A0DC-0E3B84B3DDCB}"/>
              </a:ext>
            </a:extLst>
          </p:cNvPr>
          <p:cNvSpPr txBox="1"/>
          <p:nvPr/>
        </p:nvSpPr>
        <p:spPr>
          <a:xfrm>
            <a:off x="2230930" y="-859622"/>
            <a:ext cx="317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34A0D8B-A323-49A5-A20A-D286373AE8F0}"/>
              </a:ext>
            </a:extLst>
          </p:cNvPr>
          <p:cNvSpPr txBox="1"/>
          <p:nvPr/>
        </p:nvSpPr>
        <p:spPr>
          <a:xfrm>
            <a:off x="1835644" y="-887188"/>
            <a:ext cx="317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˗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D380AD2-9B67-4D55-805B-4C5C425A471E}"/>
              </a:ext>
            </a:extLst>
          </p:cNvPr>
          <p:cNvSpPr txBox="1"/>
          <p:nvPr/>
        </p:nvSpPr>
        <p:spPr>
          <a:xfrm>
            <a:off x="1460049" y="-887188"/>
            <a:ext cx="317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7" name="Прямоугольник 4">
            <a:extLst>
              <a:ext uri="{FF2B5EF4-FFF2-40B4-BE49-F238E27FC236}">
                <a16:creationId xmlns:a16="http://schemas.microsoft.com/office/drawing/2014/main" xmlns="" id="{E7CEB79E-02AE-49FE-A019-ECFD1D5ADCEE}"/>
              </a:ext>
            </a:extLst>
          </p:cNvPr>
          <p:cNvSpPr/>
          <p:nvPr/>
        </p:nvSpPr>
        <p:spPr>
          <a:xfrm>
            <a:off x="3387231" y="468348"/>
            <a:ext cx="8522549" cy="526389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2000" b="1" dirty="0" err="1">
                <a:solidFill>
                  <a:schemeClr val="bg1"/>
                </a:solidFill>
              </a:rPr>
              <a:t>Склади</a:t>
            </a:r>
            <a:r>
              <a:rPr lang="ru-RU" sz="2000" b="1" dirty="0">
                <a:solidFill>
                  <a:schemeClr val="bg1"/>
                </a:solidFill>
              </a:rPr>
              <a:t> й </a:t>
            </a:r>
            <a:r>
              <a:rPr lang="ru-RU" sz="2000" b="1" dirty="0" err="1">
                <a:solidFill>
                  <a:schemeClr val="bg1"/>
                </a:solidFill>
              </a:rPr>
              <a:t>розв’яжи</a:t>
            </a:r>
            <a:r>
              <a:rPr lang="ru-RU" sz="2000" b="1" dirty="0">
                <a:solidFill>
                  <a:schemeClr val="bg1"/>
                </a:solidFill>
              </a:rPr>
              <a:t> задачу за </a:t>
            </a:r>
            <a:r>
              <a:rPr lang="ru-RU" sz="2000" b="1" dirty="0" err="1">
                <a:solidFill>
                  <a:schemeClr val="bg1"/>
                </a:solidFill>
              </a:rPr>
              <a:t>її</a:t>
            </a:r>
            <a:r>
              <a:rPr lang="ru-RU" sz="2000" b="1" dirty="0">
                <a:solidFill>
                  <a:schemeClr val="bg1"/>
                </a:solidFill>
              </a:rPr>
              <a:t> коротким </a:t>
            </a:r>
            <a:r>
              <a:rPr lang="ru-RU" sz="2000" b="1" dirty="0" err="1">
                <a:solidFill>
                  <a:schemeClr val="bg1"/>
                </a:solidFill>
              </a:rPr>
              <a:t>записом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CEB8C3F-9412-4EEA-89CD-35C0BBC05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7017" y="1421662"/>
            <a:ext cx="7810856" cy="2088693"/>
          </a:xfrm>
          <a:prstGeom prst="rect">
            <a:avLst/>
          </a:prstGeom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6" name="Скругленный прямоугольник 24">
            <a:extLst>
              <a:ext uri="{FF2B5EF4-FFF2-40B4-BE49-F238E27FC236}">
                <a16:creationId xmlns:a16="http://schemas.microsoft.com/office/drawing/2014/main" xmlns="" id="{9BAFEED5-50F6-4E06-8688-7E318994266A}"/>
              </a:ext>
            </a:extLst>
          </p:cNvPr>
          <p:cNvSpPr/>
          <p:nvPr/>
        </p:nvSpPr>
        <p:spPr>
          <a:xfrm>
            <a:off x="1777696" y="4024595"/>
            <a:ext cx="9680177" cy="2365057"/>
          </a:xfrm>
          <a:prstGeom prst="roundRect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000" b="1" dirty="0" err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Скількома</a:t>
            </a:r>
            <a:r>
              <a:rPr lang="ru-RU" sz="40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err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діями</a:t>
            </a:r>
            <a:r>
              <a:rPr lang="ru-RU" sz="40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err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розв’язується</a:t>
            </a:r>
            <a:r>
              <a:rPr lang="ru-RU" sz="40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задача?</a:t>
            </a:r>
          </a:p>
          <a:p>
            <a:pPr algn="ctr"/>
            <a:r>
              <a:rPr lang="ru-RU" sz="40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Пронумеруй (</a:t>
            </a:r>
            <a:r>
              <a:rPr lang="ru-RU" sz="4000" b="1" dirty="0" err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усно</a:t>
            </a:r>
            <a:r>
              <a:rPr lang="ru-RU" sz="40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ru-RU" sz="4000" b="1" dirty="0" err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кошики</a:t>
            </a:r>
            <a:r>
              <a:rPr lang="ru-RU" sz="40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sz="4000" b="1" dirty="0" err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умовою</a:t>
            </a:r>
            <a:r>
              <a:rPr lang="ru-RU" sz="40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err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задачі</a:t>
            </a:r>
            <a:endParaRPr lang="ru-RU" sz="40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Дата 1">
            <a:extLst>
              <a:ext uri="{FF2B5EF4-FFF2-40B4-BE49-F238E27FC236}">
                <a16:creationId xmlns:a16="http://schemas.microsoft.com/office/drawing/2014/main" xmlns="" id="{853AE331-07C1-4050-8A60-6BED5910DD0F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26.09.2022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FA4D797-8946-42AE-94CB-2F2A34E1AAE0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6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4">
            <a:extLst>
              <a:ext uri="{FF2B5EF4-FFF2-40B4-BE49-F238E27FC236}">
                <a16:creationId xmlns:a16="http://schemas.microsoft.com/office/drawing/2014/main" xmlns="" id="{EEF77ECD-AB1B-49FD-8A97-04FBFA01D006}"/>
              </a:ext>
            </a:extLst>
          </p:cNvPr>
          <p:cNvSpPr/>
          <p:nvPr/>
        </p:nvSpPr>
        <p:spPr>
          <a:xfrm>
            <a:off x="0" y="5705557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20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4">
            <a:extLst>
              <a:ext uri="{FF2B5EF4-FFF2-40B4-BE49-F238E27FC236}">
                <a16:creationId xmlns:a16="http://schemas.microsoft.com/office/drawing/2014/main" xmlns="" id="{2EC61BCA-C9B2-477A-8C4D-BA5E7B583F55}"/>
              </a:ext>
            </a:extLst>
          </p:cNvPr>
          <p:cNvSpPr/>
          <p:nvPr/>
        </p:nvSpPr>
        <p:spPr>
          <a:xfrm>
            <a:off x="0" y="4448037"/>
            <a:ext cx="1054100" cy="1130672"/>
          </a:xfrm>
          <a:prstGeom prst="rect">
            <a:avLst/>
          </a:prstGeom>
          <a:solidFill>
            <a:srgbClr val="169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Номер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81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B920E535-4CB8-409E-8D11-41053B370A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229" y="-893016"/>
            <a:ext cx="5877900" cy="79624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C57C161-B931-4201-AA7A-4124F16ACD8B}"/>
              </a:ext>
            </a:extLst>
          </p:cNvPr>
          <p:cNvSpPr txBox="1"/>
          <p:nvPr/>
        </p:nvSpPr>
        <p:spPr>
          <a:xfrm>
            <a:off x="3047667" y="-893016"/>
            <a:ext cx="317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9F9F922-ECAA-4943-B75A-A32662BFCA21}"/>
              </a:ext>
            </a:extLst>
          </p:cNvPr>
          <p:cNvSpPr txBox="1"/>
          <p:nvPr/>
        </p:nvSpPr>
        <p:spPr>
          <a:xfrm>
            <a:off x="2714940" y="-859622"/>
            <a:ext cx="317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∙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ECD1111-7DED-46CC-A0DC-0E3B84B3DDCB}"/>
              </a:ext>
            </a:extLst>
          </p:cNvPr>
          <p:cNvSpPr txBox="1"/>
          <p:nvPr/>
        </p:nvSpPr>
        <p:spPr>
          <a:xfrm>
            <a:off x="2230930" y="-859622"/>
            <a:ext cx="317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34A0D8B-A323-49A5-A20A-D286373AE8F0}"/>
              </a:ext>
            </a:extLst>
          </p:cNvPr>
          <p:cNvSpPr txBox="1"/>
          <p:nvPr/>
        </p:nvSpPr>
        <p:spPr>
          <a:xfrm>
            <a:off x="1835644" y="-887188"/>
            <a:ext cx="317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˗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D380AD2-9B67-4D55-805B-4C5C425A471E}"/>
              </a:ext>
            </a:extLst>
          </p:cNvPr>
          <p:cNvSpPr txBox="1"/>
          <p:nvPr/>
        </p:nvSpPr>
        <p:spPr>
          <a:xfrm>
            <a:off x="1460049" y="-887188"/>
            <a:ext cx="317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7" name="Прямоугольник 4">
            <a:extLst>
              <a:ext uri="{FF2B5EF4-FFF2-40B4-BE49-F238E27FC236}">
                <a16:creationId xmlns:a16="http://schemas.microsoft.com/office/drawing/2014/main" xmlns="" id="{E7CEB79E-02AE-49FE-A019-ECFD1D5ADCEE}"/>
              </a:ext>
            </a:extLst>
          </p:cNvPr>
          <p:cNvSpPr/>
          <p:nvPr/>
        </p:nvSpPr>
        <p:spPr>
          <a:xfrm>
            <a:off x="3387231" y="468348"/>
            <a:ext cx="8522549" cy="40741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uk-UA" sz="2000" b="1" dirty="0">
                <a:solidFill>
                  <a:schemeClr val="bg1"/>
                </a:solidFill>
              </a:rPr>
              <a:t>Розв’яжи задачу</a:t>
            </a:r>
          </a:p>
        </p:txBody>
      </p:sp>
      <p:sp>
        <p:nvSpPr>
          <p:cNvPr id="49" name="Google Shape;449;p12">
            <a:extLst>
              <a:ext uri="{FF2B5EF4-FFF2-40B4-BE49-F238E27FC236}">
                <a16:creationId xmlns:a16="http://schemas.microsoft.com/office/drawing/2014/main" xmlns="" id="{F0D19211-4248-497C-812E-018D9D7C0A1F}"/>
              </a:ext>
            </a:extLst>
          </p:cNvPr>
          <p:cNvSpPr txBox="1"/>
          <p:nvPr/>
        </p:nvSpPr>
        <p:spPr>
          <a:xfrm>
            <a:off x="1994467" y="1745920"/>
            <a:ext cx="9448500" cy="2462182"/>
          </a:xfrm>
          <a:prstGeom prst="rect">
            <a:avLst/>
          </a:prstGeom>
          <a:noFill/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 b="1" dirty="0">
                <a:solidFill>
                  <a:schemeClr val="accent6">
                    <a:lumMod val="50000"/>
                  </a:schemeClr>
                </a:solidFill>
                <a:highlight>
                  <a:srgbClr val="FFFFFF"/>
                </a:highlight>
              </a:rPr>
              <a:t>Задача 81</a:t>
            </a:r>
            <a:endParaRPr sz="2800" b="1" dirty="0">
              <a:solidFill>
                <a:schemeClr val="accent6">
                  <a:lumMod val="50000"/>
                </a:schemeClr>
              </a:solidFill>
              <a:highlight>
                <a:srgbClr val="FFFFFF"/>
              </a:highlight>
            </a:endParaRPr>
          </a:p>
          <a:p>
            <a:pPr lvl="0">
              <a:buClr>
                <a:schemeClr val="dk1"/>
              </a:buClr>
              <a:buSzPts val="1100"/>
            </a:pPr>
            <a:r>
              <a:rPr lang="ru-RU" sz="28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1) 8 - 3 = 5 (</a:t>
            </a:r>
            <a:r>
              <a:rPr lang="ru-RU" sz="2800" dirty="0" err="1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ябл</a:t>
            </a:r>
            <a:r>
              <a:rPr lang="ru-RU" sz="28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.) - </a:t>
            </a:r>
            <a:r>
              <a:rPr lang="ru-RU" sz="2800" dirty="0" err="1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кількість</a:t>
            </a:r>
            <a:r>
              <a:rPr lang="ru-RU" sz="28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яблук</a:t>
            </a:r>
            <a:r>
              <a:rPr lang="ru-RU" sz="28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у 2 </a:t>
            </a:r>
            <a:r>
              <a:rPr lang="ru-RU" sz="2800" dirty="0" err="1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кошиках</a:t>
            </a:r>
            <a:r>
              <a:rPr lang="ru-RU" sz="28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lvl="0">
              <a:buClr>
                <a:schemeClr val="dk1"/>
              </a:buClr>
              <a:buSzPts val="1100"/>
            </a:pPr>
            <a:r>
              <a:rPr lang="ru-RU" sz="28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2) 8 + 5 = 13 (</a:t>
            </a:r>
            <a:r>
              <a:rPr lang="ru-RU" sz="2800" dirty="0" err="1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ябл</a:t>
            </a:r>
            <a:r>
              <a:rPr lang="ru-RU" sz="28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pPr lvl="0">
              <a:buClr>
                <a:schemeClr val="dk1"/>
              </a:buClr>
              <a:buSzPts val="1100"/>
            </a:pPr>
            <a:r>
              <a:rPr lang="ru-RU" sz="2800" b="1" dirty="0" err="1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Вираз</a:t>
            </a:r>
            <a:r>
              <a:rPr lang="ru-RU" sz="2800" b="1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8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8 + (8 - 3) = 13 (</a:t>
            </a:r>
            <a:r>
              <a:rPr lang="ru-RU" sz="2800" dirty="0" err="1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ябл</a:t>
            </a:r>
            <a:r>
              <a:rPr lang="ru-RU" sz="28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pPr lvl="0">
              <a:buClr>
                <a:schemeClr val="dk1"/>
              </a:buClr>
              <a:buSzPts val="1100"/>
            </a:pPr>
            <a:r>
              <a:rPr lang="ru-RU" sz="2800" b="1" dirty="0" err="1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Відповідь</a:t>
            </a:r>
            <a:r>
              <a:rPr lang="ru-RU" sz="28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: у </a:t>
            </a:r>
            <a:r>
              <a:rPr lang="ru-RU" sz="2800" dirty="0" err="1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третьому</a:t>
            </a:r>
            <a:r>
              <a:rPr lang="ru-RU" sz="28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кошику</a:t>
            </a:r>
            <a:r>
              <a:rPr lang="ru-RU" sz="28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13 </a:t>
            </a:r>
            <a:r>
              <a:rPr lang="ru-RU" sz="2800" dirty="0" err="1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яблук</a:t>
            </a:r>
            <a:r>
              <a:rPr lang="ru-RU" sz="28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2800" dirty="0"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" name="Дата 1">
            <a:extLst>
              <a:ext uri="{FF2B5EF4-FFF2-40B4-BE49-F238E27FC236}">
                <a16:creationId xmlns:a16="http://schemas.microsoft.com/office/drawing/2014/main" xmlns="" id="{3F78C2E3-DF28-49FB-B34B-201D60225982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26.09.2022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3A9BCD2-82E0-402C-A6D3-049287C7DF6B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30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Організація класу 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xmlns="" id="{33408373-AFA7-4C1C-9A56-500DF88188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9382" y="1654341"/>
            <a:ext cx="6521040" cy="3785652"/>
          </a:xfrm>
          <a:prstGeom prst="rect">
            <a:avLst/>
          </a:prstGeom>
          <a:solidFill>
            <a:srgbClr val="FFC000"/>
          </a:solidFill>
          <a:ln w="38100">
            <a:solidFill>
              <a:srgbClr val="2F324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uk-UA" altLang="uk-UA" sz="4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Ось дзвінок сигнал подав —</a:t>
            </a:r>
          </a:p>
          <a:p>
            <a:pPr algn="ctr"/>
            <a:r>
              <a:rPr lang="uk-UA" altLang="uk-UA" sz="4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роботи час настав.</a:t>
            </a:r>
          </a:p>
          <a:p>
            <a:pPr algn="ctr"/>
            <a:r>
              <a:rPr lang="uk-UA" altLang="uk-UA" sz="4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Тож і ми часу не гаймо,</a:t>
            </a:r>
          </a:p>
          <a:p>
            <a:pPr algn="ctr"/>
            <a:r>
              <a:rPr lang="uk-UA" altLang="uk-UA" sz="4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урок свій починаймо.</a:t>
            </a:r>
          </a:p>
        </p:txBody>
      </p:sp>
      <p:pic>
        <p:nvPicPr>
          <p:cNvPr id="2" name="Picture 2" descr="Девочка, Книг, Школы, Чтение, Обучение, Счастливы">
            <a:extLst>
              <a:ext uri="{FF2B5EF4-FFF2-40B4-BE49-F238E27FC236}">
                <a16:creationId xmlns:a16="http://schemas.microsoft.com/office/drawing/2014/main" xmlns="" id="{4B9DA99F-0AF9-4AC8-A297-FCF3D9321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462" y="1456402"/>
            <a:ext cx="3179141" cy="467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Дата 1">
            <a:extLst>
              <a:ext uri="{FF2B5EF4-FFF2-40B4-BE49-F238E27FC236}">
                <a16:creationId xmlns:a16="http://schemas.microsoft.com/office/drawing/2014/main" xmlns="" id="{7A3692B1-B410-4756-B705-87D0F4E6678D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26.09.2022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7521798-0133-4FD4-B21E-268A92D6C87E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23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Фізкультхвилинка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Дата 1">
            <a:extLst>
              <a:ext uri="{FF2B5EF4-FFF2-40B4-BE49-F238E27FC236}">
                <a16:creationId xmlns:a16="http://schemas.microsoft.com/office/drawing/2014/main" xmlns="" id="{142D8C66-C0FD-4744-9824-AB2C3AAA5972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xmlns="" id="{C94C49A6-CC54-4E5D-A51F-A1BE388ACB02}"/>
              </a:ext>
            </a:extLst>
          </p:cNvPr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Фізкультхвилинка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474F3CD-6913-413B-A036-FEEE4A67B6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9" y="1266380"/>
            <a:ext cx="11814711" cy="5328928"/>
          </a:xfrm>
          <a:prstGeom prst="rect">
            <a:avLst/>
          </a:prstGeom>
        </p:spPr>
      </p:pic>
      <p:sp>
        <p:nvSpPr>
          <p:cNvPr id="12" name="Дата 1">
            <a:extLst>
              <a:ext uri="{FF2B5EF4-FFF2-40B4-BE49-F238E27FC236}">
                <a16:creationId xmlns:a16="http://schemas.microsoft.com/office/drawing/2014/main" xmlns="" id="{7C395487-B003-4E86-BB18-2268A14D3AD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26.09.2022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85A72F1-4C03-43E4-9BF4-D087E6571B72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0" name="Фізкультхвилинка №4">
            <a:hlinkClick r:id="" action="ppaction://media"/>
            <a:extLst>
              <a:ext uri="{FF2B5EF4-FFF2-40B4-BE49-F238E27FC236}">
                <a16:creationId xmlns:a16="http://schemas.microsoft.com/office/drawing/2014/main" xmlns="" id="{DB47CFAC-4FEF-487C-B6FF-D10F485002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" y="0"/>
            <a:ext cx="121919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97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030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C57C161-B931-4201-AA7A-4124F16ACD8B}"/>
              </a:ext>
            </a:extLst>
          </p:cNvPr>
          <p:cNvSpPr txBox="1"/>
          <p:nvPr/>
        </p:nvSpPr>
        <p:spPr>
          <a:xfrm>
            <a:off x="3047667" y="-893016"/>
            <a:ext cx="317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9F9F922-ECAA-4943-B75A-A32662BFCA21}"/>
              </a:ext>
            </a:extLst>
          </p:cNvPr>
          <p:cNvSpPr txBox="1"/>
          <p:nvPr/>
        </p:nvSpPr>
        <p:spPr>
          <a:xfrm>
            <a:off x="2714940" y="-859622"/>
            <a:ext cx="317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∙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ECD1111-7DED-46CC-A0DC-0E3B84B3DDCB}"/>
              </a:ext>
            </a:extLst>
          </p:cNvPr>
          <p:cNvSpPr txBox="1"/>
          <p:nvPr/>
        </p:nvSpPr>
        <p:spPr>
          <a:xfrm>
            <a:off x="2230930" y="-859622"/>
            <a:ext cx="317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34A0D8B-A323-49A5-A20A-D286373AE8F0}"/>
              </a:ext>
            </a:extLst>
          </p:cNvPr>
          <p:cNvSpPr txBox="1"/>
          <p:nvPr/>
        </p:nvSpPr>
        <p:spPr>
          <a:xfrm>
            <a:off x="1835644" y="-887188"/>
            <a:ext cx="317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˗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D380AD2-9B67-4D55-805B-4C5C425A471E}"/>
              </a:ext>
            </a:extLst>
          </p:cNvPr>
          <p:cNvSpPr txBox="1"/>
          <p:nvPr/>
        </p:nvSpPr>
        <p:spPr>
          <a:xfrm>
            <a:off x="1460049" y="-887188"/>
            <a:ext cx="317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5" name="Прямоугольник 4">
            <a:extLst>
              <a:ext uri="{FF2B5EF4-FFF2-40B4-BE49-F238E27FC236}">
                <a16:creationId xmlns:a16="http://schemas.microsoft.com/office/drawing/2014/main" xmlns="" id="{A480A8DD-A810-44B6-8148-5C055F3BEAED}"/>
              </a:ext>
            </a:extLst>
          </p:cNvPr>
          <p:cNvSpPr/>
          <p:nvPr/>
        </p:nvSpPr>
        <p:spPr>
          <a:xfrm>
            <a:off x="0" y="5705557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9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4">
            <a:extLst>
              <a:ext uri="{FF2B5EF4-FFF2-40B4-BE49-F238E27FC236}">
                <a16:creationId xmlns:a16="http://schemas.microsoft.com/office/drawing/2014/main" xmlns="" id="{91E68A72-05BB-43A5-8118-E38049DD5FAB}"/>
              </a:ext>
            </a:extLst>
          </p:cNvPr>
          <p:cNvSpPr/>
          <p:nvPr/>
        </p:nvSpPr>
        <p:spPr>
          <a:xfrm>
            <a:off x="0" y="4448037"/>
            <a:ext cx="1054100" cy="113067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Номер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28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4">
            <a:extLst>
              <a:ext uri="{FF2B5EF4-FFF2-40B4-BE49-F238E27FC236}">
                <a16:creationId xmlns:a16="http://schemas.microsoft.com/office/drawing/2014/main" xmlns="" id="{DDB63974-FB2E-4991-B1BB-1463A09B8F59}"/>
              </a:ext>
            </a:extLst>
          </p:cNvPr>
          <p:cNvSpPr/>
          <p:nvPr/>
        </p:nvSpPr>
        <p:spPr>
          <a:xfrm>
            <a:off x="3387231" y="468348"/>
            <a:ext cx="8522549" cy="638999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uk-UA" sz="2000" b="1" dirty="0">
                <a:solidFill>
                  <a:schemeClr val="bg1"/>
                </a:solidFill>
              </a:rPr>
              <a:t>Виконай перевірку. Виправ помилки</a:t>
            </a:r>
          </a:p>
        </p:txBody>
      </p:sp>
      <p:sp>
        <p:nvSpPr>
          <p:cNvPr id="18" name="Скругленный прямоугольник 24">
            <a:extLst>
              <a:ext uri="{FF2B5EF4-FFF2-40B4-BE49-F238E27FC236}">
                <a16:creationId xmlns:a16="http://schemas.microsoft.com/office/drawing/2014/main" xmlns="" id="{319731F6-3784-4FE6-B432-0D7EFD19163C}"/>
              </a:ext>
            </a:extLst>
          </p:cNvPr>
          <p:cNvSpPr/>
          <p:nvPr/>
        </p:nvSpPr>
        <p:spPr>
          <a:xfrm>
            <a:off x="1054100" y="1708147"/>
            <a:ext cx="4009148" cy="644771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2F324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5400" b="1" dirty="0">
                <a:ln>
                  <a:solidFill>
                    <a:sysClr val="windowText" lastClr="000000"/>
                  </a:solidFill>
                </a:ln>
              </a:rPr>
              <a:t>43 + 28 = 61</a:t>
            </a:r>
          </a:p>
        </p:txBody>
      </p:sp>
      <p:sp>
        <p:nvSpPr>
          <p:cNvPr id="20" name="Скругленный прямоугольник 24">
            <a:extLst>
              <a:ext uri="{FF2B5EF4-FFF2-40B4-BE49-F238E27FC236}">
                <a16:creationId xmlns:a16="http://schemas.microsoft.com/office/drawing/2014/main" xmlns="" id="{59E297D8-2AE9-4FEC-8950-059B6D83FD88}"/>
              </a:ext>
            </a:extLst>
          </p:cNvPr>
          <p:cNvSpPr/>
          <p:nvPr/>
        </p:nvSpPr>
        <p:spPr>
          <a:xfrm>
            <a:off x="6745357" y="1703592"/>
            <a:ext cx="3748709" cy="644771"/>
          </a:xfrm>
          <a:prstGeom prst="roundRect">
            <a:avLst/>
          </a:prstGeom>
          <a:solidFill>
            <a:srgbClr val="00B050"/>
          </a:solidFill>
          <a:ln w="38100">
            <a:solidFill>
              <a:srgbClr val="2F324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54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43 – 28 = 25</a:t>
            </a:r>
          </a:p>
        </p:txBody>
      </p:sp>
      <p:sp>
        <p:nvSpPr>
          <p:cNvPr id="21" name="Скругленный прямоугольник 24">
            <a:extLst>
              <a:ext uri="{FF2B5EF4-FFF2-40B4-BE49-F238E27FC236}">
                <a16:creationId xmlns:a16="http://schemas.microsoft.com/office/drawing/2014/main" xmlns="" id="{49B61542-1083-44DB-B8B5-EE81BF065783}"/>
              </a:ext>
            </a:extLst>
          </p:cNvPr>
          <p:cNvSpPr/>
          <p:nvPr/>
        </p:nvSpPr>
        <p:spPr>
          <a:xfrm>
            <a:off x="1619218" y="2743942"/>
            <a:ext cx="2856897" cy="644771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2F324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5400" b="1" dirty="0">
                <a:ln>
                  <a:solidFill>
                    <a:sysClr val="windowText" lastClr="000000"/>
                  </a:solidFill>
                </a:ln>
              </a:rPr>
              <a:t>71 – 28 =</a:t>
            </a:r>
            <a:endParaRPr lang="uk-UA" sz="54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22" name="Скругленный прямоугольник 24">
            <a:extLst>
              <a:ext uri="{FF2B5EF4-FFF2-40B4-BE49-F238E27FC236}">
                <a16:creationId xmlns:a16="http://schemas.microsoft.com/office/drawing/2014/main" xmlns="" id="{A392969B-BE8A-4D88-8BB9-7ACB65AF1BAF}"/>
              </a:ext>
            </a:extLst>
          </p:cNvPr>
          <p:cNvSpPr/>
          <p:nvPr/>
        </p:nvSpPr>
        <p:spPr>
          <a:xfrm>
            <a:off x="7255191" y="2698472"/>
            <a:ext cx="2856898" cy="644771"/>
          </a:xfrm>
          <a:prstGeom prst="roundRect">
            <a:avLst/>
          </a:prstGeom>
          <a:solidFill>
            <a:srgbClr val="00B050"/>
          </a:solidFill>
          <a:ln w="38100">
            <a:solidFill>
              <a:srgbClr val="2F324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54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15 + 28 = </a:t>
            </a:r>
          </a:p>
        </p:txBody>
      </p:sp>
      <p:sp>
        <p:nvSpPr>
          <p:cNvPr id="35" name="Скругленный прямоугольник 24">
            <a:extLst>
              <a:ext uri="{FF2B5EF4-FFF2-40B4-BE49-F238E27FC236}">
                <a16:creationId xmlns:a16="http://schemas.microsoft.com/office/drawing/2014/main" xmlns="" id="{65DFC6FE-17D6-4BB4-81EE-C2B480F9B51F}"/>
              </a:ext>
            </a:extLst>
          </p:cNvPr>
          <p:cNvSpPr/>
          <p:nvPr/>
        </p:nvSpPr>
        <p:spPr>
          <a:xfrm>
            <a:off x="4905845" y="1708147"/>
            <a:ext cx="1177012" cy="644771"/>
          </a:xfrm>
          <a:prstGeom prst="roundRect">
            <a:avLst/>
          </a:prstGeom>
          <a:solidFill>
            <a:srgbClr val="00B050"/>
          </a:solidFill>
          <a:ln w="38100">
            <a:solidFill>
              <a:srgbClr val="2F324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54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71</a:t>
            </a:r>
          </a:p>
        </p:txBody>
      </p:sp>
      <p:sp>
        <p:nvSpPr>
          <p:cNvPr id="36" name="Скругленный прямоугольник 24">
            <a:extLst>
              <a:ext uri="{FF2B5EF4-FFF2-40B4-BE49-F238E27FC236}">
                <a16:creationId xmlns:a16="http://schemas.microsoft.com/office/drawing/2014/main" xmlns="" id="{5A97A718-E5C7-4C03-9762-99A078F1AF78}"/>
              </a:ext>
            </a:extLst>
          </p:cNvPr>
          <p:cNvSpPr/>
          <p:nvPr/>
        </p:nvSpPr>
        <p:spPr>
          <a:xfrm>
            <a:off x="10287297" y="1706477"/>
            <a:ext cx="1044949" cy="638999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2F324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54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39" name="Скругленный прямоугольник 24">
            <a:extLst>
              <a:ext uri="{FF2B5EF4-FFF2-40B4-BE49-F238E27FC236}">
                <a16:creationId xmlns:a16="http://schemas.microsoft.com/office/drawing/2014/main" xmlns="" id="{B9B9860A-E927-4635-877F-32E5E43874B8}"/>
              </a:ext>
            </a:extLst>
          </p:cNvPr>
          <p:cNvSpPr/>
          <p:nvPr/>
        </p:nvSpPr>
        <p:spPr>
          <a:xfrm>
            <a:off x="10001614" y="2698471"/>
            <a:ext cx="982964" cy="638999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2F324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54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43</a:t>
            </a:r>
          </a:p>
        </p:txBody>
      </p:sp>
      <p:sp>
        <p:nvSpPr>
          <p:cNvPr id="40" name="Скругленный прямоугольник 24">
            <a:extLst>
              <a:ext uri="{FF2B5EF4-FFF2-40B4-BE49-F238E27FC236}">
                <a16:creationId xmlns:a16="http://schemas.microsoft.com/office/drawing/2014/main" xmlns="" id="{455DD767-C3F3-48F9-A362-9D74B1AB8D48}"/>
              </a:ext>
            </a:extLst>
          </p:cNvPr>
          <p:cNvSpPr/>
          <p:nvPr/>
        </p:nvSpPr>
        <p:spPr>
          <a:xfrm>
            <a:off x="4318713" y="2743942"/>
            <a:ext cx="1177012" cy="644771"/>
          </a:xfrm>
          <a:prstGeom prst="roundRect">
            <a:avLst/>
          </a:prstGeom>
          <a:solidFill>
            <a:srgbClr val="00B050"/>
          </a:solidFill>
          <a:ln w="38100">
            <a:solidFill>
              <a:srgbClr val="2F324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54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43</a:t>
            </a:r>
          </a:p>
        </p:txBody>
      </p:sp>
      <p:sp>
        <p:nvSpPr>
          <p:cNvPr id="24" name="Скругленный прямоугольник 24">
            <a:extLst>
              <a:ext uri="{FF2B5EF4-FFF2-40B4-BE49-F238E27FC236}">
                <a16:creationId xmlns:a16="http://schemas.microsoft.com/office/drawing/2014/main" xmlns="" id="{5557D435-8395-41A3-AB29-09A9F31034C6}"/>
              </a:ext>
            </a:extLst>
          </p:cNvPr>
          <p:cNvSpPr/>
          <p:nvPr/>
        </p:nvSpPr>
        <p:spPr>
          <a:xfrm>
            <a:off x="1566159" y="3862730"/>
            <a:ext cx="2856897" cy="644771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2F324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5400" b="1" dirty="0">
                <a:ln>
                  <a:solidFill>
                    <a:sysClr val="windowText" lastClr="000000"/>
                  </a:solidFill>
                </a:ln>
              </a:rPr>
              <a:t>71 – 43 =</a:t>
            </a:r>
            <a:endParaRPr lang="uk-UA" sz="54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27" name="Скругленный прямоугольник 24">
            <a:extLst>
              <a:ext uri="{FF2B5EF4-FFF2-40B4-BE49-F238E27FC236}">
                <a16:creationId xmlns:a16="http://schemas.microsoft.com/office/drawing/2014/main" xmlns="" id="{0FB8B5B5-CEA3-4F76-A1CD-BD4283D536E0}"/>
              </a:ext>
            </a:extLst>
          </p:cNvPr>
          <p:cNvSpPr/>
          <p:nvPr/>
        </p:nvSpPr>
        <p:spPr>
          <a:xfrm>
            <a:off x="7202132" y="3817260"/>
            <a:ext cx="2856898" cy="644771"/>
          </a:xfrm>
          <a:prstGeom prst="roundRect">
            <a:avLst/>
          </a:prstGeom>
          <a:solidFill>
            <a:srgbClr val="00B050"/>
          </a:solidFill>
          <a:ln w="38100">
            <a:solidFill>
              <a:srgbClr val="2F324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54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43 – 15 = </a:t>
            </a:r>
          </a:p>
        </p:txBody>
      </p:sp>
      <p:sp>
        <p:nvSpPr>
          <p:cNvPr id="28" name="Скругленный прямоугольник 24">
            <a:extLst>
              <a:ext uri="{FF2B5EF4-FFF2-40B4-BE49-F238E27FC236}">
                <a16:creationId xmlns:a16="http://schemas.microsoft.com/office/drawing/2014/main" xmlns="" id="{5243DACC-9A75-4371-BD03-EB0A3A361DF0}"/>
              </a:ext>
            </a:extLst>
          </p:cNvPr>
          <p:cNvSpPr/>
          <p:nvPr/>
        </p:nvSpPr>
        <p:spPr>
          <a:xfrm>
            <a:off x="9948555" y="3817259"/>
            <a:ext cx="982964" cy="638999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2F324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54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28</a:t>
            </a:r>
          </a:p>
        </p:txBody>
      </p:sp>
      <p:sp>
        <p:nvSpPr>
          <p:cNvPr id="29" name="Скругленный прямоугольник 24">
            <a:extLst>
              <a:ext uri="{FF2B5EF4-FFF2-40B4-BE49-F238E27FC236}">
                <a16:creationId xmlns:a16="http://schemas.microsoft.com/office/drawing/2014/main" xmlns="" id="{86E5E709-61D5-42F6-A797-EEC081EFB424}"/>
              </a:ext>
            </a:extLst>
          </p:cNvPr>
          <p:cNvSpPr/>
          <p:nvPr/>
        </p:nvSpPr>
        <p:spPr>
          <a:xfrm>
            <a:off x="4345235" y="3862730"/>
            <a:ext cx="1177012" cy="644771"/>
          </a:xfrm>
          <a:prstGeom prst="roundRect">
            <a:avLst/>
          </a:prstGeom>
          <a:solidFill>
            <a:srgbClr val="00B050"/>
          </a:solidFill>
          <a:ln w="38100">
            <a:solidFill>
              <a:srgbClr val="2F324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54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28</a:t>
            </a:r>
          </a:p>
        </p:txBody>
      </p:sp>
      <p:sp>
        <p:nvSpPr>
          <p:cNvPr id="25" name="Дата 1">
            <a:extLst>
              <a:ext uri="{FF2B5EF4-FFF2-40B4-BE49-F238E27FC236}">
                <a16:creationId xmlns:a16="http://schemas.microsoft.com/office/drawing/2014/main" xmlns="" id="{D83A56A8-CD89-4231-8012-BBD7F01A0B16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26.09.2022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22B14DE-9A2B-4CBB-92D6-533EA9F4B638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36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35" grpId="0" animBg="1"/>
      <p:bldP spid="36" grpId="0" animBg="1"/>
      <p:bldP spid="39" grpId="0" animBg="1"/>
      <p:bldP spid="40" grpId="0" animBg="1"/>
      <p:bldP spid="24" grpId="0" animBg="1"/>
      <p:bldP spid="27" grpId="0" animBg="1"/>
      <p:bldP spid="28" grpId="0" animBg="1"/>
      <p:bldP spid="2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28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Домашнє завдання</a:t>
            </a:r>
            <a:endParaRPr/>
          </a:p>
        </p:txBody>
      </p:sp>
      <p:pic>
        <p:nvPicPr>
          <p:cNvPr id="592" name="Google Shape;592;p28"/>
          <p:cNvPicPr preferRelativeResize="0"/>
          <p:nvPr/>
        </p:nvPicPr>
        <p:blipFill rotWithShape="1">
          <a:blip r:embed="rId3">
            <a:alphaModFix/>
          </a:blip>
          <a:srcRect r="1739" b="10000"/>
          <a:stretch/>
        </p:blipFill>
        <p:spPr>
          <a:xfrm>
            <a:off x="257908" y="2175916"/>
            <a:ext cx="4853699" cy="3556495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28"/>
          <p:cNvSpPr/>
          <p:nvPr/>
        </p:nvSpPr>
        <p:spPr>
          <a:xfrm>
            <a:off x="5220777" y="1061456"/>
            <a:ext cx="6799040" cy="5495728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На сторінці підручника 20-21 розв’язати вирази №82, </a:t>
            </a:r>
            <a:r>
              <a:rPr lang="uk-UA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задачу №83</a:t>
            </a: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, творче завдання № 84.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У зошиті на сторінці 9 виконати завдання 29.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Короткий запис у щоденник</a:t>
            </a:r>
            <a:endParaRPr sz="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С.20-21, №82, 83, 84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З.с.9, №29</a:t>
            </a:r>
            <a:endParaRPr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Дата 1">
            <a:extLst>
              <a:ext uri="{FF2B5EF4-FFF2-40B4-BE49-F238E27FC236}">
                <a16:creationId xmlns:a16="http://schemas.microsoft.com/office/drawing/2014/main" xmlns="" id="{79408723-4A17-4951-8F4E-1981E74B7B56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26.09.2022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D42F12B-A5C6-408E-97DD-A048F96E1682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Вправа «Інтерв’ю»</a:t>
            </a:r>
          </a:p>
        </p:txBody>
      </p:sp>
      <p:sp>
        <p:nvSpPr>
          <p:cNvPr id="15" name="Прямокутник: округлені кути 7">
            <a:extLst>
              <a:ext uri="{FF2B5EF4-FFF2-40B4-BE49-F238E27FC236}">
                <a16:creationId xmlns:a16="http://schemas.microsoft.com/office/drawing/2014/main" xmlns="" id="{251B524C-59DB-4919-9303-C936BD06E329}"/>
              </a:ext>
            </a:extLst>
          </p:cNvPr>
          <p:cNvSpPr/>
          <p:nvPr/>
        </p:nvSpPr>
        <p:spPr>
          <a:xfrm>
            <a:off x="8210349" y="1410698"/>
            <a:ext cx="3474720" cy="76221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200" b="1" dirty="0">
                <a:solidFill>
                  <a:schemeClr val="accent2">
                    <a:lumMod val="50000"/>
                  </a:schemeClr>
                </a:solidFill>
              </a:rPr>
              <a:t>Що нового ви сьогодні дізнались?</a:t>
            </a:r>
          </a:p>
        </p:txBody>
      </p:sp>
      <p:sp>
        <p:nvSpPr>
          <p:cNvPr id="16" name="Прямокутник: округлені кути 8">
            <a:extLst>
              <a:ext uri="{FF2B5EF4-FFF2-40B4-BE49-F238E27FC236}">
                <a16:creationId xmlns:a16="http://schemas.microsoft.com/office/drawing/2014/main" xmlns="" id="{6DBB6F7C-2A7B-48A5-B788-F8BE6EC73B5E}"/>
              </a:ext>
            </a:extLst>
          </p:cNvPr>
          <p:cNvSpPr/>
          <p:nvPr/>
        </p:nvSpPr>
        <p:spPr>
          <a:xfrm>
            <a:off x="317634" y="2074842"/>
            <a:ext cx="3474720" cy="762218"/>
          </a:xfrm>
          <a:prstGeom prst="roundRect">
            <a:avLst/>
          </a:prstGeom>
          <a:solidFill>
            <a:srgbClr val="00B050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200" b="1" dirty="0">
                <a:solidFill>
                  <a:schemeClr val="bg1"/>
                </a:solidFill>
              </a:rPr>
              <a:t>Чого ви навчились на уроці?</a:t>
            </a:r>
          </a:p>
        </p:txBody>
      </p:sp>
      <p:sp>
        <p:nvSpPr>
          <p:cNvPr id="17" name="Прямокутник: округлені кути 9">
            <a:extLst>
              <a:ext uri="{FF2B5EF4-FFF2-40B4-BE49-F238E27FC236}">
                <a16:creationId xmlns:a16="http://schemas.microsoft.com/office/drawing/2014/main" xmlns="" id="{1D8C3491-9708-40EA-A943-8D1D02266EC3}"/>
              </a:ext>
            </a:extLst>
          </p:cNvPr>
          <p:cNvSpPr/>
          <p:nvPr/>
        </p:nvSpPr>
        <p:spPr>
          <a:xfrm>
            <a:off x="8210349" y="3138318"/>
            <a:ext cx="3474720" cy="762218"/>
          </a:xfrm>
          <a:prstGeom prst="roundRect">
            <a:avLst/>
          </a:prstGeom>
          <a:solidFill>
            <a:srgbClr val="00B050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b="1" dirty="0">
                <a:solidFill>
                  <a:schemeClr val="bg1"/>
                </a:solidFill>
              </a:rPr>
              <a:t>Чи було вам важко? Якщо так, то що саме? </a:t>
            </a:r>
          </a:p>
        </p:txBody>
      </p:sp>
      <p:sp>
        <p:nvSpPr>
          <p:cNvPr id="18" name="Прямокутник: округлені кути 10">
            <a:extLst>
              <a:ext uri="{FF2B5EF4-FFF2-40B4-BE49-F238E27FC236}">
                <a16:creationId xmlns:a16="http://schemas.microsoft.com/office/drawing/2014/main" xmlns="" id="{83094D12-AFB6-47FB-ACC3-2379992DB83E}"/>
              </a:ext>
            </a:extLst>
          </p:cNvPr>
          <p:cNvSpPr/>
          <p:nvPr/>
        </p:nvSpPr>
        <p:spPr>
          <a:xfrm>
            <a:off x="317634" y="3697039"/>
            <a:ext cx="3474720" cy="115024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200" b="1" dirty="0">
                <a:solidFill>
                  <a:schemeClr val="accent2">
                    <a:lumMod val="50000"/>
                  </a:schemeClr>
                </a:solidFill>
              </a:rPr>
              <a:t>Що найбільше вас вразило чи здивувало під час уроку?</a:t>
            </a:r>
          </a:p>
        </p:txBody>
      </p:sp>
      <p:sp>
        <p:nvSpPr>
          <p:cNvPr id="19" name="Прямокутник: округлені кути 11">
            <a:extLst>
              <a:ext uri="{FF2B5EF4-FFF2-40B4-BE49-F238E27FC236}">
                <a16:creationId xmlns:a16="http://schemas.microsoft.com/office/drawing/2014/main" xmlns="" id="{00AF619D-B011-4A09-88CA-71A61A7FE4F9}"/>
              </a:ext>
            </a:extLst>
          </p:cNvPr>
          <p:cNvSpPr/>
          <p:nvPr/>
        </p:nvSpPr>
        <p:spPr>
          <a:xfrm>
            <a:off x="8135472" y="4865939"/>
            <a:ext cx="3474720" cy="76221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200" b="1" dirty="0">
                <a:solidFill>
                  <a:schemeClr val="accent2">
                    <a:lumMod val="50000"/>
                  </a:schemeClr>
                </a:solidFill>
              </a:rPr>
              <a:t>Продовжіть речення. </a:t>
            </a:r>
            <a:r>
              <a:rPr lang="uk-UA" sz="2200" b="1">
                <a:solidFill>
                  <a:schemeClr val="accent2">
                    <a:lumMod val="50000"/>
                  </a:schemeClr>
                </a:solidFill>
              </a:rPr>
              <a:t>Тепер я знаю, що …</a:t>
            </a:r>
            <a:endParaRPr lang="uk-UA" sz="2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A24C370A-8450-4FF3-9B5F-B8EF247135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0" y="620773"/>
            <a:ext cx="6350000" cy="6858000"/>
          </a:xfrm>
          <a:prstGeom prst="rect">
            <a:avLst/>
          </a:prstGeom>
        </p:spPr>
      </p:pic>
      <p:sp>
        <p:nvSpPr>
          <p:cNvPr id="11" name="Дата 1">
            <a:extLst>
              <a:ext uri="{FF2B5EF4-FFF2-40B4-BE49-F238E27FC236}">
                <a16:creationId xmlns:a16="http://schemas.microsoft.com/office/drawing/2014/main" xmlns="" id="{A154BFB2-0C3C-49A7-9C76-FE9CC9501901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26.09.2022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4091A36-6045-4EA2-B2AD-378ECB3936AC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34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6">
            <a:extLst>
              <a:ext uri="{FF2B5EF4-FFF2-40B4-BE49-F238E27FC236}">
                <a16:creationId xmlns:a16="http://schemas.microsoft.com/office/drawing/2014/main" xmlns="" id="{7099438C-FDA5-46C5-A5BD-6686C334B88A}"/>
              </a:ext>
            </a:extLst>
          </p:cNvPr>
          <p:cNvSpPr/>
          <p:nvPr/>
        </p:nvSpPr>
        <p:spPr>
          <a:xfrm>
            <a:off x="3330793" y="451537"/>
            <a:ext cx="8732066" cy="461666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Виконай завдання</a:t>
            </a:r>
          </a:p>
        </p:txBody>
      </p:sp>
      <p:pic>
        <p:nvPicPr>
          <p:cNvPr id="93" name="Рисунок 92">
            <a:extLst>
              <a:ext uri="{FF2B5EF4-FFF2-40B4-BE49-F238E27FC236}">
                <a16:creationId xmlns:a16="http://schemas.microsoft.com/office/drawing/2014/main" xmlns="" id="{D0B68C7B-69E8-4B55-8150-0A9E67C038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3876541" y="-698118"/>
            <a:ext cx="904062" cy="721593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xmlns="" id="{257A04C5-B405-45F7-8C15-A53A36B12B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610348" y="-676188"/>
            <a:ext cx="578402" cy="721593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xmlns="" id="{DA1CAE3D-57FB-42AF-9BD8-FA6F59F76F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138100" y="-654258"/>
            <a:ext cx="578402" cy="721593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xmlns="" id="{8F772E05-BB91-467A-B1BD-4BB82D1B59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764632" y="-715293"/>
            <a:ext cx="578402" cy="721593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xmlns="" id="{C7EDE17E-22DE-4E07-8CBA-0A103533C2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82542" y="-705237"/>
            <a:ext cx="578402" cy="721593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xmlns="" id="{F7C1854D-73FB-4A7B-8BE8-81B47C731C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407625" y="-705166"/>
            <a:ext cx="578402" cy="721593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xmlns="" id="{09CA1725-9E11-47FA-8373-C614AB7EF1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27608" y="-684151"/>
            <a:ext cx="534934" cy="679565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xmlns="" id="{61D619A0-F915-4649-A539-3289739F6F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5233" y="-726179"/>
            <a:ext cx="578402" cy="721593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xmlns="" id="{3275453D-E9F7-401D-BE9D-6F07E241B9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487885" y="-745175"/>
            <a:ext cx="578402" cy="721593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2484E29B-10A6-4A66-BF4F-9256ADE10C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533908" y="-701022"/>
            <a:ext cx="578402" cy="721593"/>
          </a:xfrm>
          <a:prstGeom prst="rect">
            <a:avLst/>
          </a:prstGeom>
        </p:spPr>
      </p:pic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xmlns="" id="{5C224818-5753-4123-BC72-13BF7913E6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5596071"/>
              </p:ext>
            </p:extLst>
          </p:nvPr>
        </p:nvGraphicFramePr>
        <p:xfrm>
          <a:off x="-1272454" y="1348313"/>
          <a:ext cx="6290365" cy="4548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23" name="Схема 22">
            <a:extLst>
              <a:ext uri="{FF2B5EF4-FFF2-40B4-BE49-F238E27FC236}">
                <a16:creationId xmlns:a16="http://schemas.microsoft.com/office/drawing/2014/main" xmlns="" id="{0760C2C7-B3AE-4B15-9B68-711FE44BD3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0300950"/>
              </p:ext>
            </p:extLst>
          </p:nvPr>
        </p:nvGraphicFramePr>
        <p:xfrm>
          <a:off x="4541458" y="1388322"/>
          <a:ext cx="6290365" cy="4548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5" name="Выноска-облако 51">
            <a:extLst>
              <a:ext uri="{FF2B5EF4-FFF2-40B4-BE49-F238E27FC236}">
                <a16:creationId xmlns:a16="http://schemas.microsoft.com/office/drawing/2014/main" xmlns="" id="{3FDCC98B-D9E3-470A-9327-C7C02E697A94}"/>
              </a:ext>
            </a:extLst>
          </p:cNvPr>
          <p:cNvSpPr/>
          <p:nvPr/>
        </p:nvSpPr>
        <p:spPr>
          <a:xfrm rot="1486070">
            <a:off x="3853214" y="4848808"/>
            <a:ext cx="2329395" cy="1632625"/>
          </a:xfrm>
          <a:prstGeom prst="cloudCallout">
            <a:avLst>
              <a:gd name="adj1" fmla="val -80511"/>
              <a:gd name="adj2" fmla="val 19915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</a:t>
            </a:r>
          </a:p>
        </p:txBody>
      </p:sp>
      <p:sp>
        <p:nvSpPr>
          <p:cNvPr id="26" name="Выноска-облако 51">
            <a:extLst>
              <a:ext uri="{FF2B5EF4-FFF2-40B4-BE49-F238E27FC236}">
                <a16:creationId xmlns:a16="http://schemas.microsoft.com/office/drawing/2014/main" xmlns="" id="{EE829493-62FD-4CA5-BD18-A89CC9298FD0}"/>
              </a:ext>
            </a:extLst>
          </p:cNvPr>
          <p:cNvSpPr/>
          <p:nvPr/>
        </p:nvSpPr>
        <p:spPr>
          <a:xfrm rot="1486070">
            <a:off x="9667125" y="4653364"/>
            <a:ext cx="2329395" cy="1632625"/>
          </a:xfrm>
          <a:prstGeom prst="cloudCallout">
            <a:avLst>
              <a:gd name="adj1" fmla="val -80511"/>
              <a:gd name="adj2" fmla="val 19915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</a:t>
            </a:r>
          </a:p>
        </p:txBody>
      </p:sp>
      <p:pic>
        <p:nvPicPr>
          <p:cNvPr id="4098" name="Picture 2" descr="Азиатских, Мультфильм, Ребенок, Дети, Фреска">
            <a:extLst>
              <a:ext uri="{FF2B5EF4-FFF2-40B4-BE49-F238E27FC236}">
                <a16:creationId xmlns:a16="http://schemas.microsoft.com/office/drawing/2014/main" xmlns="" id="{8EF9E32A-5DC8-4604-ADDF-F1697BDDC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752" y="1068713"/>
            <a:ext cx="2724339" cy="221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Дата 1">
            <a:extLst>
              <a:ext uri="{FF2B5EF4-FFF2-40B4-BE49-F238E27FC236}">
                <a16:creationId xmlns:a16="http://schemas.microsoft.com/office/drawing/2014/main" xmlns="" id="{2DC886D4-10E6-4D4A-AED9-03EBDBEB72D1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26.09.2022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0128938-E4A5-4405-BB26-DAD7BD96C904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64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6">
            <a:extLst>
              <a:ext uri="{FF2B5EF4-FFF2-40B4-BE49-F238E27FC236}">
                <a16:creationId xmlns:a16="http://schemas.microsoft.com/office/drawing/2014/main" xmlns="" id="{7099438C-FDA5-46C5-A5BD-6686C334B88A}"/>
              </a:ext>
            </a:extLst>
          </p:cNvPr>
          <p:cNvSpPr/>
          <p:nvPr/>
        </p:nvSpPr>
        <p:spPr>
          <a:xfrm>
            <a:off x="3355596" y="494529"/>
            <a:ext cx="8732066" cy="66743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Гра «Розшифруй слово»</a:t>
            </a:r>
          </a:p>
        </p:txBody>
      </p:sp>
      <p:pic>
        <p:nvPicPr>
          <p:cNvPr id="93" name="Рисунок 92">
            <a:extLst>
              <a:ext uri="{FF2B5EF4-FFF2-40B4-BE49-F238E27FC236}">
                <a16:creationId xmlns:a16="http://schemas.microsoft.com/office/drawing/2014/main" xmlns="" id="{D0B68C7B-69E8-4B55-8150-0A9E67C038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3876541" y="-698118"/>
            <a:ext cx="904062" cy="721593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xmlns="" id="{257A04C5-B405-45F7-8C15-A53A36B12B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610348" y="-676188"/>
            <a:ext cx="578402" cy="721593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xmlns="" id="{DA1CAE3D-57FB-42AF-9BD8-FA6F59F76F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138100" y="-654258"/>
            <a:ext cx="578402" cy="721593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xmlns="" id="{8F772E05-BB91-467A-B1BD-4BB82D1B59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764632" y="-715293"/>
            <a:ext cx="578402" cy="721593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xmlns="" id="{C7EDE17E-22DE-4E07-8CBA-0A103533C2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82542" y="-705237"/>
            <a:ext cx="578402" cy="721593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xmlns="" id="{F7C1854D-73FB-4A7B-8BE8-81B47C731C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407625" y="-705166"/>
            <a:ext cx="578402" cy="721593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xmlns="" id="{09CA1725-9E11-47FA-8373-C614AB7EF1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27608" y="-684151"/>
            <a:ext cx="534934" cy="679565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xmlns="" id="{61D619A0-F915-4649-A539-3289739F6F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5233" y="-726179"/>
            <a:ext cx="578402" cy="721593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xmlns="" id="{3275453D-E9F7-401D-BE9D-6F07E241B9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487885" y="-745175"/>
            <a:ext cx="578402" cy="721593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2484E29B-10A6-4A66-BF4F-9256ADE10C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533908" y="-701022"/>
            <a:ext cx="578402" cy="721593"/>
          </a:xfrm>
          <a:prstGeom prst="rect">
            <a:avLst/>
          </a:prstGeom>
        </p:spPr>
      </p:pic>
      <p:graphicFrame>
        <p:nvGraphicFramePr>
          <p:cNvPr id="2" name="Таблиця 1">
            <a:extLst>
              <a:ext uri="{FF2B5EF4-FFF2-40B4-BE49-F238E27FC236}">
                <a16:creationId xmlns:a16="http://schemas.microsoft.com/office/drawing/2014/main" xmlns="" id="{B0C7A254-0991-4E39-8B42-5C4AD5272F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1291542"/>
              </p:ext>
            </p:extLst>
          </p:nvPr>
        </p:nvGraphicFramePr>
        <p:xfrm>
          <a:off x="709551" y="1562681"/>
          <a:ext cx="3166990" cy="3510059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1583495">
                  <a:extLst>
                    <a:ext uri="{9D8B030D-6E8A-4147-A177-3AD203B41FA5}">
                      <a16:colId xmlns:a16="http://schemas.microsoft.com/office/drawing/2014/main" xmlns="" val="3591958580"/>
                    </a:ext>
                  </a:extLst>
                </a:gridCol>
                <a:gridCol w="1583495">
                  <a:extLst>
                    <a:ext uri="{9D8B030D-6E8A-4147-A177-3AD203B41FA5}">
                      <a16:colId xmlns:a16="http://schemas.microsoft.com/office/drawing/2014/main" xmlns="" val="398548143"/>
                    </a:ext>
                  </a:extLst>
                </a:gridCol>
              </a:tblGrid>
              <a:tr h="705899">
                <a:tc>
                  <a:txBody>
                    <a:bodyPr/>
                    <a:lstStyle/>
                    <a:p>
                      <a:pPr algn="ctr"/>
                      <a:r>
                        <a:rPr lang="uk-UA" sz="4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</a:t>
                      </a:r>
                      <a:endParaRPr lang="uk-UA" sz="4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07291749"/>
                  </a:ext>
                </a:extLst>
              </a:tr>
              <a:tr h="6550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40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+18</a:t>
                      </a:r>
                      <a:endParaRPr lang="uk-UA" sz="40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b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47893200"/>
                  </a:ext>
                </a:extLst>
              </a:tr>
              <a:tr h="655099">
                <a:tc>
                  <a:txBody>
                    <a:bodyPr/>
                    <a:lstStyle/>
                    <a:p>
                      <a:pPr algn="ctr"/>
                      <a:r>
                        <a:rPr lang="uk-UA" sz="40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+36</a:t>
                      </a:r>
                      <a:endParaRPr lang="uk-UA" sz="40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11313974"/>
                  </a:ext>
                </a:extLst>
              </a:tr>
              <a:tr h="655099">
                <a:tc>
                  <a:txBody>
                    <a:bodyPr/>
                    <a:lstStyle/>
                    <a:p>
                      <a:pPr algn="ctr"/>
                      <a:r>
                        <a:rPr lang="uk-UA" sz="40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-14</a:t>
                      </a:r>
                      <a:endParaRPr lang="uk-UA" sz="40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6444942"/>
                  </a:ext>
                </a:extLst>
              </a:tr>
              <a:tr h="65509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uk-UA" sz="40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uk-UA" sz="40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і</a:t>
                      </a:r>
                      <a:endParaRPr lang="uk-UA" sz="40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5212440"/>
                  </a:ext>
                </a:extLst>
              </a:tr>
            </a:tbl>
          </a:graphicData>
        </a:graphic>
      </p:graphicFrame>
      <p:graphicFrame>
        <p:nvGraphicFramePr>
          <p:cNvPr id="31" name="Таблиця 30">
            <a:extLst>
              <a:ext uri="{FF2B5EF4-FFF2-40B4-BE49-F238E27FC236}">
                <a16:creationId xmlns:a16="http://schemas.microsoft.com/office/drawing/2014/main" xmlns="" id="{49D802E1-9A82-4E45-AFD3-791E399A8B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620487"/>
              </p:ext>
            </p:extLst>
          </p:nvPr>
        </p:nvGraphicFramePr>
        <p:xfrm>
          <a:off x="4567551" y="1581633"/>
          <a:ext cx="3166990" cy="350520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1583495">
                  <a:extLst>
                    <a:ext uri="{9D8B030D-6E8A-4147-A177-3AD203B41FA5}">
                      <a16:colId xmlns:a16="http://schemas.microsoft.com/office/drawing/2014/main" xmlns="" val="3591958580"/>
                    </a:ext>
                  </a:extLst>
                </a:gridCol>
                <a:gridCol w="1583495">
                  <a:extLst>
                    <a:ext uri="{9D8B030D-6E8A-4147-A177-3AD203B41FA5}">
                      <a16:colId xmlns:a16="http://schemas.microsoft.com/office/drawing/2014/main" xmlns="" val="398548143"/>
                    </a:ext>
                  </a:extLst>
                </a:gridCol>
              </a:tblGrid>
              <a:tr h="655099">
                <a:tc>
                  <a:txBody>
                    <a:bodyPr/>
                    <a:lstStyle/>
                    <a:p>
                      <a:pPr algn="ctr"/>
                      <a:r>
                        <a:rPr lang="uk-UA" sz="4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98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b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07291749"/>
                  </a:ext>
                </a:extLst>
              </a:tr>
              <a:tr h="6550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40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-32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b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47893200"/>
                  </a:ext>
                </a:extLst>
              </a:tr>
              <a:tr h="655099">
                <a:tc>
                  <a:txBody>
                    <a:bodyPr/>
                    <a:lstStyle/>
                    <a:p>
                      <a:pPr algn="ctr"/>
                      <a:r>
                        <a:rPr lang="uk-UA" sz="40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+6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11313974"/>
                  </a:ext>
                </a:extLst>
              </a:tr>
              <a:tr h="655099">
                <a:tc>
                  <a:txBody>
                    <a:bodyPr/>
                    <a:lstStyle/>
                    <a:p>
                      <a:pPr algn="ctr"/>
                      <a:r>
                        <a:rPr lang="uk-UA" sz="40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-11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6444942"/>
                  </a:ext>
                </a:extLst>
              </a:tr>
              <a:tr h="65509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uk-UA" sz="40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uk-UA" sz="40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л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5212440"/>
                  </a:ext>
                </a:extLst>
              </a:tr>
            </a:tbl>
          </a:graphicData>
        </a:graphic>
      </p:graphicFrame>
      <p:graphicFrame>
        <p:nvGraphicFramePr>
          <p:cNvPr id="32" name="Таблиця 31">
            <a:extLst>
              <a:ext uri="{FF2B5EF4-FFF2-40B4-BE49-F238E27FC236}">
                <a16:creationId xmlns:a16="http://schemas.microsoft.com/office/drawing/2014/main" xmlns="" id="{D6F7BBCD-2DF5-4500-AF09-544DC2E0FC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70693"/>
              </p:ext>
            </p:extLst>
          </p:nvPr>
        </p:nvGraphicFramePr>
        <p:xfrm>
          <a:off x="8536471" y="1609698"/>
          <a:ext cx="3166990" cy="350520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1583495">
                  <a:extLst>
                    <a:ext uri="{9D8B030D-6E8A-4147-A177-3AD203B41FA5}">
                      <a16:colId xmlns:a16="http://schemas.microsoft.com/office/drawing/2014/main" xmlns="" val="3591958580"/>
                    </a:ext>
                  </a:extLst>
                </a:gridCol>
                <a:gridCol w="1583495">
                  <a:extLst>
                    <a:ext uri="{9D8B030D-6E8A-4147-A177-3AD203B41FA5}">
                      <a16:colId xmlns:a16="http://schemas.microsoft.com/office/drawing/2014/main" xmlns="" val="398548143"/>
                    </a:ext>
                  </a:extLst>
                </a:gridCol>
              </a:tblGrid>
              <a:tr h="658882">
                <a:tc>
                  <a:txBody>
                    <a:bodyPr/>
                    <a:lstStyle/>
                    <a:p>
                      <a:pPr algn="ctr"/>
                      <a:r>
                        <a:rPr lang="uk-UA" sz="4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07291749"/>
                  </a:ext>
                </a:extLst>
              </a:tr>
              <a:tr h="6550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40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-18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b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47893200"/>
                  </a:ext>
                </a:extLst>
              </a:tr>
              <a:tr h="655099">
                <a:tc>
                  <a:txBody>
                    <a:bodyPr/>
                    <a:lstStyle/>
                    <a:p>
                      <a:pPr algn="ctr"/>
                      <a:r>
                        <a:rPr lang="uk-UA" sz="40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+26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11313974"/>
                  </a:ext>
                </a:extLst>
              </a:tr>
              <a:tr h="655099">
                <a:tc>
                  <a:txBody>
                    <a:bodyPr/>
                    <a:lstStyle/>
                    <a:p>
                      <a:pPr algn="ctr"/>
                      <a:r>
                        <a:rPr lang="uk-UA" sz="40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-31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6444942"/>
                  </a:ext>
                </a:extLst>
              </a:tr>
              <a:tr h="65509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uk-UA" sz="40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uk-UA" sz="40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с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5212440"/>
                  </a:ext>
                </a:extLst>
              </a:tr>
            </a:tbl>
          </a:graphicData>
        </a:graphic>
      </p:graphicFrame>
      <p:graphicFrame>
        <p:nvGraphicFramePr>
          <p:cNvPr id="5" name="Таблиця 4">
            <a:extLst>
              <a:ext uri="{FF2B5EF4-FFF2-40B4-BE49-F238E27FC236}">
                <a16:creationId xmlns:a16="http://schemas.microsoft.com/office/drawing/2014/main" xmlns="" id="{B6FC0C64-6FC4-4BCB-B12B-F1811DF8EB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8106250"/>
              </p:ext>
            </p:extLst>
          </p:nvPr>
        </p:nvGraphicFramePr>
        <p:xfrm>
          <a:off x="2649534" y="5248302"/>
          <a:ext cx="6230196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474">
                  <a:extLst>
                    <a:ext uri="{9D8B030D-6E8A-4147-A177-3AD203B41FA5}">
                      <a16:colId xmlns:a16="http://schemas.microsoft.com/office/drawing/2014/main" xmlns="" val="1784634201"/>
                    </a:ext>
                  </a:extLst>
                </a:gridCol>
                <a:gridCol w="2080592">
                  <a:extLst>
                    <a:ext uri="{9D8B030D-6E8A-4147-A177-3AD203B41FA5}">
                      <a16:colId xmlns:a16="http://schemas.microsoft.com/office/drawing/2014/main" xmlns="" val="2514709801"/>
                    </a:ext>
                  </a:extLst>
                </a:gridCol>
                <a:gridCol w="2016130">
                  <a:extLst>
                    <a:ext uri="{9D8B030D-6E8A-4147-A177-3AD203B41FA5}">
                      <a16:colId xmlns:a16="http://schemas.microsoft.com/office/drawing/2014/main" xmlns="" val="994854240"/>
                    </a:ext>
                  </a:extLst>
                </a:gridCol>
              </a:tblGrid>
              <a:tr h="60717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uk-UA" sz="4000" b="1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uk-UA" sz="4000" b="1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uk-UA" sz="4000" b="1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8929391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E33B7CC-0E04-4507-B131-8F934BEE3F5C}"/>
              </a:ext>
            </a:extLst>
          </p:cNvPr>
          <p:cNvSpPr txBox="1"/>
          <p:nvPr/>
        </p:nvSpPr>
        <p:spPr>
          <a:xfrm>
            <a:off x="2731159" y="6014648"/>
            <a:ext cx="1960815" cy="707886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/>
              <a:t>л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30B8806-2084-41AC-A73C-D23BCB313A93}"/>
              </a:ext>
            </a:extLst>
          </p:cNvPr>
          <p:cNvSpPr txBox="1"/>
          <p:nvPr/>
        </p:nvSpPr>
        <p:spPr>
          <a:xfrm>
            <a:off x="4866793" y="6014648"/>
            <a:ext cx="1960815" cy="707886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/>
              <a:t>і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252A3FA9-6F1D-4494-9B9E-E7451A548827}"/>
              </a:ext>
            </a:extLst>
          </p:cNvPr>
          <p:cNvSpPr txBox="1"/>
          <p:nvPr/>
        </p:nvSpPr>
        <p:spPr>
          <a:xfrm>
            <a:off x="6951143" y="6014648"/>
            <a:ext cx="1825943" cy="707886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/>
              <a:t>с</a:t>
            </a:r>
          </a:p>
        </p:txBody>
      </p:sp>
      <p:sp>
        <p:nvSpPr>
          <p:cNvPr id="22" name="Дата 1">
            <a:extLst>
              <a:ext uri="{FF2B5EF4-FFF2-40B4-BE49-F238E27FC236}">
                <a16:creationId xmlns:a16="http://schemas.microsoft.com/office/drawing/2014/main" xmlns="" id="{0703307C-E806-4AD2-8131-F89B866A9E26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26.09.2022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FABB4F0-5699-461E-B1BA-6BB7FD8B5C5C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5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5" grpId="0" animBg="1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6">
            <a:extLst>
              <a:ext uri="{FF2B5EF4-FFF2-40B4-BE49-F238E27FC236}">
                <a16:creationId xmlns:a16="http://schemas.microsoft.com/office/drawing/2014/main" xmlns="" id="{7099438C-FDA5-46C5-A5BD-6686C334B88A}"/>
              </a:ext>
            </a:extLst>
          </p:cNvPr>
          <p:cNvSpPr/>
          <p:nvPr/>
        </p:nvSpPr>
        <p:spPr>
          <a:xfrm>
            <a:off x="3355596" y="494530"/>
            <a:ext cx="8732066" cy="461666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Розв’яжи задачу</a:t>
            </a:r>
          </a:p>
        </p:txBody>
      </p:sp>
      <p:pic>
        <p:nvPicPr>
          <p:cNvPr id="93" name="Рисунок 92">
            <a:extLst>
              <a:ext uri="{FF2B5EF4-FFF2-40B4-BE49-F238E27FC236}">
                <a16:creationId xmlns:a16="http://schemas.microsoft.com/office/drawing/2014/main" xmlns="" id="{D0B68C7B-69E8-4B55-8150-0A9E67C038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3876541" y="-698118"/>
            <a:ext cx="904062" cy="721593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xmlns="" id="{257A04C5-B405-45F7-8C15-A53A36B12B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610348" y="-676188"/>
            <a:ext cx="578402" cy="721593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xmlns="" id="{DA1CAE3D-57FB-42AF-9BD8-FA6F59F76F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138100" y="-654258"/>
            <a:ext cx="578402" cy="721593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xmlns="" id="{8F772E05-BB91-467A-B1BD-4BB82D1B59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764632" y="-715293"/>
            <a:ext cx="578402" cy="721593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xmlns="" id="{C7EDE17E-22DE-4E07-8CBA-0A103533C2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82542" y="-705237"/>
            <a:ext cx="578402" cy="721593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xmlns="" id="{F7C1854D-73FB-4A7B-8BE8-81B47C731C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407625" y="-705166"/>
            <a:ext cx="578402" cy="721593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xmlns="" id="{09CA1725-9E11-47FA-8373-C614AB7EF1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27608" y="-684151"/>
            <a:ext cx="534934" cy="679565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xmlns="" id="{61D619A0-F915-4649-A539-3289739F6F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5233" y="-726179"/>
            <a:ext cx="578402" cy="721593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xmlns="" id="{3275453D-E9F7-401D-BE9D-6F07E241B9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487885" y="-745175"/>
            <a:ext cx="578402" cy="721593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2484E29B-10A6-4A66-BF4F-9256ADE10C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533908" y="-701022"/>
            <a:ext cx="578402" cy="721593"/>
          </a:xfrm>
          <a:prstGeom prst="rect">
            <a:avLst/>
          </a:prstGeom>
        </p:spPr>
      </p:pic>
      <p:sp>
        <p:nvSpPr>
          <p:cNvPr id="40" name="Скругленный прямоугольник 23">
            <a:extLst>
              <a:ext uri="{FF2B5EF4-FFF2-40B4-BE49-F238E27FC236}">
                <a16:creationId xmlns:a16="http://schemas.microsoft.com/office/drawing/2014/main" xmlns="" id="{EBDB2673-7B30-45EF-85EC-7D667338093B}"/>
              </a:ext>
            </a:extLst>
          </p:cNvPr>
          <p:cNvSpPr/>
          <p:nvPr/>
        </p:nvSpPr>
        <p:spPr>
          <a:xfrm>
            <a:off x="3276390" y="1777483"/>
            <a:ext cx="6133287" cy="2277681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 w="38100">
            <a:solidFill>
              <a:srgbClr val="2F324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0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якій клітці не тримають ні птахів, ні звірів?</a:t>
            </a:r>
          </a:p>
        </p:txBody>
      </p:sp>
      <p:sp>
        <p:nvSpPr>
          <p:cNvPr id="17" name="Скругленный прямоугольник 24">
            <a:extLst>
              <a:ext uri="{FF2B5EF4-FFF2-40B4-BE49-F238E27FC236}">
                <a16:creationId xmlns:a16="http://schemas.microsoft.com/office/drawing/2014/main" xmlns="" id="{2438F25C-BB60-412B-B5AF-362A85A32B0F}"/>
              </a:ext>
            </a:extLst>
          </p:cNvPr>
          <p:cNvSpPr/>
          <p:nvPr/>
        </p:nvSpPr>
        <p:spPr>
          <a:xfrm>
            <a:off x="183003" y="4876451"/>
            <a:ext cx="3930106" cy="819554"/>
          </a:xfrm>
          <a:prstGeom prst="roundRect">
            <a:avLst/>
          </a:prstGeom>
          <a:solidFill>
            <a:srgbClr val="00B050"/>
          </a:solidFill>
          <a:ln w="38100">
            <a:solidFill>
              <a:srgbClr val="2F324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54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Квадратній</a:t>
            </a:r>
          </a:p>
        </p:txBody>
      </p:sp>
      <p:sp>
        <p:nvSpPr>
          <p:cNvPr id="18" name="Скругленный прямоугольник 24">
            <a:extLst>
              <a:ext uri="{FF2B5EF4-FFF2-40B4-BE49-F238E27FC236}">
                <a16:creationId xmlns:a16="http://schemas.microsoft.com/office/drawing/2014/main" xmlns="" id="{A60124A6-913D-48DF-AC27-E482269E9141}"/>
              </a:ext>
            </a:extLst>
          </p:cNvPr>
          <p:cNvSpPr/>
          <p:nvPr/>
        </p:nvSpPr>
        <p:spPr>
          <a:xfrm>
            <a:off x="4227450" y="4876451"/>
            <a:ext cx="3930106" cy="819554"/>
          </a:xfrm>
          <a:prstGeom prst="roundRect">
            <a:avLst/>
          </a:prstGeom>
          <a:solidFill>
            <a:srgbClr val="00B050"/>
          </a:solidFill>
          <a:ln w="38100">
            <a:solidFill>
              <a:srgbClr val="2F324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54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Круглій</a:t>
            </a:r>
          </a:p>
        </p:txBody>
      </p:sp>
      <p:sp>
        <p:nvSpPr>
          <p:cNvPr id="19" name="Скругленный прямоугольник 24">
            <a:extLst>
              <a:ext uri="{FF2B5EF4-FFF2-40B4-BE49-F238E27FC236}">
                <a16:creationId xmlns:a16="http://schemas.microsoft.com/office/drawing/2014/main" xmlns="" id="{D5DE6460-772D-475D-8FF0-4255C6E8787D}"/>
              </a:ext>
            </a:extLst>
          </p:cNvPr>
          <p:cNvSpPr/>
          <p:nvPr/>
        </p:nvSpPr>
        <p:spPr>
          <a:xfrm>
            <a:off x="8271896" y="4876451"/>
            <a:ext cx="3815765" cy="819554"/>
          </a:xfrm>
          <a:prstGeom prst="roundRect">
            <a:avLst/>
          </a:prstGeom>
          <a:solidFill>
            <a:srgbClr val="00B050"/>
          </a:solidFill>
          <a:ln w="38100">
            <a:solidFill>
              <a:srgbClr val="2F324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54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Грудній</a:t>
            </a:r>
          </a:p>
        </p:txBody>
      </p:sp>
      <p:sp>
        <p:nvSpPr>
          <p:cNvPr id="20" name="Дата 1">
            <a:extLst>
              <a:ext uri="{FF2B5EF4-FFF2-40B4-BE49-F238E27FC236}">
                <a16:creationId xmlns:a16="http://schemas.microsoft.com/office/drawing/2014/main" xmlns="" id="{AA0B386B-53F3-4C42-96D5-0C5DD902905E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26.09.2022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9785204-F70C-458E-ACA6-D7DBFCEEA3F0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12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6">
            <a:extLst>
              <a:ext uri="{FF2B5EF4-FFF2-40B4-BE49-F238E27FC236}">
                <a16:creationId xmlns:a16="http://schemas.microsoft.com/office/drawing/2014/main" xmlns="" id="{7099438C-FDA5-46C5-A5BD-6686C334B88A}"/>
              </a:ext>
            </a:extLst>
          </p:cNvPr>
          <p:cNvSpPr/>
          <p:nvPr/>
        </p:nvSpPr>
        <p:spPr>
          <a:xfrm>
            <a:off x="3355596" y="494530"/>
            <a:ext cx="8732066" cy="461666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Скільки всього грошей на малюнку?</a:t>
            </a:r>
          </a:p>
        </p:txBody>
      </p:sp>
      <p:pic>
        <p:nvPicPr>
          <p:cNvPr id="93" name="Рисунок 92">
            <a:extLst>
              <a:ext uri="{FF2B5EF4-FFF2-40B4-BE49-F238E27FC236}">
                <a16:creationId xmlns:a16="http://schemas.microsoft.com/office/drawing/2014/main" xmlns="" id="{D0B68C7B-69E8-4B55-8150-0A9E67C038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3876541" y="-698118"/>
            <a:ext cx="904062" cy="721593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xmlns="" id="{257A04C5-B405-45F7-8C15-A53A36B12B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610348" y="-676188"/>
            <a:ext cx="578402" cy="721593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xmlns="" id="{DA1CAE3D-57FB-42AF-9BD8-FA6F59F76F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138100" y="-654258"/>
            <a:ext cx="578402" cy="721593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xmlns="" id="{8F772E05-BB91-467A-B1BD-4BB82D1B59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764632" y="-715293"/>
            <a:ext cx="578402" cy="721593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xmlns="" id="{C7EDE17E-22DE-4E07-8CBA-0A103533C2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82542" y="-705237"/>
            <a:ext cx="578402" cy="721593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xmlns="" id="{F7C1854D-73FB-4A7B-8BE8-81B47C731C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407625" y="-705166"/>
            <a:ext cx="578402" cy="721593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xmlns="" id="{09CA1725-9E11-47FA-8373-C614AB7EF1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27608" y="-684151"/>
            <a:ext cx="534934" cy="679565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xmlns="" id="{61D619A0-F915-4649-A539-3289739F6F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5233" y="-726179"/>
            <a:ext cx="578402" cy="721593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xmlns="" id="{3275453D-E9F7-401D-BE9D-6F07E241B9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487885" y="-745175"/>
            <a:ext cx="578402" cy="721593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2484E29B-10A6-4A66-BF4F-9256ADE10C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533908" y="-701022"/>
            <a:ext cx="578402" cy="721593"/>
          </a:xfrm>
          <a:prstGeom prst="rect">
            <a:avLst/>
          </a:prstGeom>
        </p:spPr>
      </p:pic>
      <p:sp>
        <p:nvSpPr>
          <p:cNvPr id="17" name="Скругленный прямоугольник 24">
            <a:extLst>
              <a:ext uri="{FF2B5EF4-FFF2-40B4-BE49-F238E27FC236}">
                <a16:creationId xmlns:a16="http://schemas.microsoft.com/office/drawing/2014/main" xmlns="" id="{2438F25C-BB60-412B-B5AF-362A85A32B0F}"/>
              </a:ext>
            </a:extLst>
          </p:cNvPr>
          <p:cNvSpPr/>
          <p:nvPr/>
        </p:nvSpPr>
        <p:spPr>
          <a:xfrm>
            <a:off x="1006142" y="2760137"/>
            <a:ext cx="3604206" cy="1337726"/>
          </a:xfrm>
          <a:prstGeom prst="roundRect">
            <a:avLst/>
          </a:prstGeom>
          <a:solidFill>
            <a:srgbClr val="00B050"/>
          </a:solidFill>
          <a:ln w="38100">
            <a:solidFill>
              <a:srgbClr val="2F324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8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43 грн</a:t>
            </a:r>
          </a:p>
        </p:txBody>
      </p:sp>
      <p:pic>
        <p:nvPicPr>
          <p:cNvPr id="1028" name="Picture 4" descr="10 гривень (банкнота) — Вікіпедія">
            <a:extLst>
              <a:ext uri="{FF2B5EF4-FFF2-40B4-BE49-F238E27FC236}">
                <a16:creationId xmlns:a16="http://schemas.microsoft.com/office/drawing/2014/main" xmlns="" id="{986CDCB6-0CF7-4D9D-AE8E-EAA1E4FD6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502" y="1150512"/>
            <a:ext cx="2843690" cy="150922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30" name="Picture 6" descr="Наші гривні: карта пам&amp;#39;яток завжди під рукою | Рідна країна">
            <a:extLst>
              <a:ext uri="{FF2B5EF4-FFF2-40B4-BE49-F238E27FC236}">
                <a16:creationId xmlns:a16="http://schemas.microsoft.com/office/drawing/2014/main" xmlns="" id="{CA1DA136-053D-4EFF-943B-2AAEBFBD8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502" y="3017269"/>
            <a:ext cx="2822152" cy="13377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32" name="Picture 8" descr="Yaroslav the Wise in painting - photos, images and portraits">
            <a:extLst>
              <a:ext uri="{FF2B5EF4-FFF2-40B4-BE49-F238E27FC236}">
                <a16:creationId xmlns:a16="http://schemas.microsoft.com/office/drawing/2014/main" xmlns="" id="{325E2DC0-CC80-43C7-AF56-4D26D75A0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121" y="1122451"/>
            <a:ext cx="2711534" cy="15372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1" name="Picture 4" descr="10 гривень (банкнота) — Вікіпедія">
            <a:extLst>
              <a:ext uri="{FF2B5EF4-FFF2-40B4-BE49-F238E27FC236}">
                <a16:creationId xmlns:a16="http://schemas.microsoft.com/office/drawing/2014/main" xmlns="" id="{15E00712-B27A-48BC-BA57-DF191A882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086" y="2971054"/>
            <a:ext cx="2711534" cy="14390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34" name="Picture 10" descr="20uah">
            <a:extLst>
              <a:ext uri="{FF2B5EF4-FFF2-40B4-BE49-F238E27FC236}">
                <a16:creationId xmlns:a16="http://schemas.microsoft.com/office/drawing/2014/main" xmlns="" id="{E9C504AB-6EAA-4ED1-9ACE-418E533BC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570" y="4410144"/>
            <a:ext cx="3804600" cy="221808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2" name="Дата 1">
            <a:extLst>
              <a:ext uri="{FF2B5EF4-FFF2-40B4-BE49-F238E27FC236}">
                <a16:creationId xmlns:a16="http://schemas.microsoft.com/office/drawing/2014/main" xmlns="" id="{9AFDA50E-2EE7-46EF-9E4C-287AFB8FE0D2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26.09.2022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6A88ABF-A225-4340-AA99-F2EEF4E51D25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98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3633812" y="490840"/>
            <a:ext cx="8208196" cy="50389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2000" b="1" dirty="0">
                <a:solidFill>
                  <a:schemeClr val="bg1"/>
                </a:solidFill>
              </a:rPr>
              <a:t>Каліграфічна хвилинка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" t="323" r="58954" b="68145"/>
          <a:stretch/>
        </p:blipFill>
        <p:spPr>
          <a:xfrm>
            <a:off x="295371" y="1239015"/>
            <a:ext cx="11601257" cy="5037564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0" t="41425" r="16950" b="31937"/>
          <a:stretch/>
        </p:blipFill>
        <p:spPr>
          <a:xfrm>
            <a:off x="2940986" y="1697939"/>
            <a:ext cx="6185203" cy="202547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5E716230-8E03-4B95-B600-E59172F545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2730383" y="-510181"/>
            <a:ext cx="421206" cy="27650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F92BA416-09A9-4EE9-93B0-FE06BB79CC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9828358" y="-552772"/>
            <a:ext cx="312609" cy="281666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2987296F-E6CA-41D0-B248-3D75EFBA2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10718" r="90982" b="82891"/>
          <a:stretch/>
        </p:blipFill>
        <p:spPr>
          <a:xfrm>
            <a:off x="9232129" y="-534080"/>
            <a:ext cx="302864" cy="272886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010" y="1281706"/>
            <a:ext cx="1709946" cy="1341301"/>
          </a:xfrm>
          <a:prstGeom prst="rect">
            <a:avLst/>
          </a:prstGeom>
        </p:spPr>
      </p:pic>
      <p:pic>
        <p:nvPicPr>
          <p:cNvPr id="13" name="Рисунок 12" descr="Зображення, що містить текст&#10;&#10;Автоматично згенерований опис">
            <a:extLst>
              <a:ext uri="{FF2B5EF4-FFF2-40B4-BE49-F238E27FC236}">
                <a16:creationId xmlns:a16="http://schemas.microsoft.com/office/drawing/2014/main" xmlns="" id="{4BCBDE1B-48A6-4A0E-86D1-899D46A959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2483" y="1281706"/>
            <a:ext cx="2963100" cy="1547656"/>
          </a:xfrm>
          <a:prstGeom prst="rect">
            <a:avLst/>
          </a:prstGeom>
        </p:spPr>
      </p:pic>
      <p:sp>
        <p:nvSpPr>
          <p:cNvPr id="18" name="Google Shape;168;p7">
            <a:extLst>
              <a:ext uri="{FF2B5EF4-FFF2-40B4-BE49-F238E27FC236}">
                <a16:creationId xmlns:a16="http://schemas.microsoft.com/office/drawing/2014/main" xmlns="" id="{478C2188-E377-4F3C-A17B-29749B8CCBB4}"/>
              </a:ext>
            </a:extLst>
          </p:cNvPr>
          <p:cNvSpPr/>
          <p:nvPr/>
        </p:nvSpPr>
        <p:spPr>
          <a:xfrm>
            <a:off x="295371" y="4795606"/>
            <a:ext cx="11657579" cy="1556286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38100" cap="flat" cmpd="sng">
            <a:solidFill>
              <a:srgbClr val="2F3242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4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Запиши добуток чисел 2 і 4</a:t>
            </a:r>
            <a:endParaRPr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F7C1854D-73FB-4A7B-8BE8-81B47C731C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852278" y="3362620"/>
            <a:ext cx="578402" cy="72159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F7C1854D-73FB-4A7B-8BE8-81B47C731C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1733068" y="3374914"/>
            <a:ext cx="578402" cy="72159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F7C1854D-73FB-4A7B-8BE8-81B47C731C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2613858" y="3362619"/>
            <a:ext cx="578402" cy="721593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F7C1854D-73FB-4A7B-8BE8-81B47C731C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3532575" y="3362620"/>
            <a:ext cx="578402" cy="721593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F7C1854D-73FB-4A7B-8BE8-81B47C731C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4413365" y="3374914"/>
            <a:ext cx="578402" cy="721593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F7C1854D-73FB-4A7B-8BE8-81B47C731C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5294155" y="3362619"/>
            <a:ext cx="578402" cy="72159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F7C1854D-73FB-4A7B-8BE8-81B47C731C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6221708" y="3342364"/>
            <a:ext cx="578402" cy="721593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F7C1854D-73FB-4A7B-8BE8-81B47C731C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102498" y="3354658"/>
            <a:ext cx="578402" cy="721593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xmlns="" id="{F7C1854D-73FB-4A7B-8BE8-81B47C731C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983288" y="3342363"/>
            <a:ext cx="578402" cy="72159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F7C1854D-73FB-4A7B-8BE8-81B47C731C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8897246" y="3347958"/>
            <a:ext cx="578402" cy="721593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xmlns="" id="{F7C1854D-73FB-4A7B-8BE8-81B47C731C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9778036" y="3360252"/>
            <a:ext cx="578402" cy="721593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F7C1854D-73FB-4A7B-8BE8-81B47C731C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10658826" y="3347957"/>
            <a:ext cx="578402" cy="721593"/>
          </a:xfrm>
          <a:prstGeom prst="rect">
            <a:avLst/>
          </a:prstGeom>
        </p:spPr>
      </p:pic>
      <p:sp>
        <p:nvSpPr>
          <p:cNvPr id="25" name="Дата 1">
            <a:extLst>
              <a:ext uri="{FF2B5EF4-FFF2-40B4-BE49-F238E27FC236}">
                <a16:creationId xmlns:a16="http://schemas.microsoft.com/office/drawing/2014/main" xmlns="" id="{877AEEAF-D022-491C-9EAD-213B141DDE5B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26.09.2022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FADA555-716C-47FE-BD24-C1A7CBD098D4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66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Рухлива вправа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765C17A-E1C9-4A46-9EC0-2E1BF1E3B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45" y="1195754"/>
            <a:ext cx="11873617" cy="5503138"/>
          </a:xfrm>
          <a:prstGeom prst="rect">
            <a:avLst/>
          </a:prstGeom>
        </p:spPr>
      </p:pic>
      <p:sp>
        <p:nvSpPr>
          <p:cNvPr id="6" name="Дата 1">
            <a:extLst>
              <a:ext uri="{FF2B5EF4-FFF2-40B4-BE49-F238E27FC236}">
                <a16:creationId xmlns:a16="http://schemas.microsoft.com/office/drawing/2014/main" xmlns="" id="{DF9FED96-77EF-4752-BF1F-67FEFEB9EF60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26.09.2022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268365F-E3A9-49F1-A771-D6782E3DF534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17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94;p9">
            <a:extLst>
              <a:ext uri="{FF2B5EF4-FFF2-40B4-BE49-F238E27FC236}">
                <a16:creationId xmlns:a16="http://schemas.microsoft.com/office/drawing/2014/main" xmlns="" id="{22634EF1-1074-4328-8689-10E46575592C}"/>
              </a:ext>
            </a:extLst>
          </p:cNvPr>
          <p:cNvSpPr/>
          <p:nvPr/>
        </p:nvSpPr>
        <p:spPr>
          <a:xfrm>
            <a:off x="363071" y="1610635"/>
            <a:ext cx="4652681" cy="4561565"/>
          </a:xfrm>
          <a:prstGeom prst="rect">
            <a:avLst/>
          </a:prstGeom>
          <a:solidFill>
            <a:srgbClr val="2F3242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Робота із підручником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«Математика»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0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А.Заїка</a:t>
            </a:r>
            <a:r>
              <a:rPr lang="uk-UA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с. 19-20, частина 1.</a:t>
            </a:r>
            <a:endParaRPr dirty="0"/>
          </a:p>
        </p:txBody>
      </p:sp>
      <p:pic>
        <p:nvPicPr>
          <p:cNvPr id="8" name="Google Shape;195;p9">
            <a:extLst>
              <a:ext uri="{FF2B5EF4-FFF2-40B4-BE49-F238E27FC236}">
                <a16:creationId xmlns:a16="http://schemas.microsoft.com/office/drawing/2014/main" xmlns="" id="{8B7F8B62-085C-467D-B1DA-6805AAA0D09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11569"/>
          <a:stretch/>
        </p:blipFill>
        <p:spPr>
          <a:xfrm>
            <a:off x="5543176" y="494529"/>
            <a:ext cx="6350000" cy="606462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Дата 1">
            <a:extLst>
              <a:ext uri="{FF2B5EF4-FFF2-40B4-BE49-F238E27FC236}">
                <a16:creationId xmlns:a16="http://schemas.microsoft.com/office/drawing/2014/main" xmlns="" id="{F0AF3EDD-292F-493B-BE2D-9ECE5345C2D3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26.09.2022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15DB3AA-7294-4776-AA01-CECA4E8DAE6F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86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40354</TotalTime>
  <Words>897</Words>
  <Application>Microsoft Office PowerPoint</Application>
  <PresentationFormat>Широкоэкранный</PresentationFormat>
  <Paragraphs>346</Paragraphs>
  <Slides>23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Учетная запись Майкрософт</cp:lastModifiedBy>
  <cp:revision>6249</cp:revision>
  <dcterms:created xsi:type="dcterms:W3CDTF">2018-01-05T16:38:53Z</dcterms:created>
  <dcterms:modified xsi:type="dcterms:W3CDTF">2022-09-26T15:04:40Z</dcterms:modified>
</cp:coreProperties>
</file>