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60" r:id="rId6"/>
    <p:sldId id="259" r:id="rId7"/>
    <p:sldId id="264" r:id="rId8"/>
    <p:sldId id="261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2D0CC-21DF-4505-8610-E8B3E5627E83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B841607-33E8-4E90-B1DD-F9F13BC95DF0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uk-UA" sz="2800" b="1">
              <a:solidFill>
                <a:srgbClr val="002060"/>
              </a:solidFill>
              <a:latin typeface="Monotype Corsiva" pitchFamily="66" charset="0"/>
            </a:rPr>
            <a:t>Відкриваємо таємниці Всесвіту </a:t>
          </a:r>
          <a:endParaRPr lang="uk-UA" sz="2800">
            <a:solidFill>
              <a:srgbClr val="002060"/>
            </a:solidFill>
            <a:latin typeface="Monotype Corsiva" pitchFamily="66" charset="0"/>
          </a:endParaRPr>
        </a:p>
      </dgm:t>
    </dgm:pt>
    <dgm:pt modelId="{28E9A8CB-674B-455E-AD6F-5CAC67F9D7B4}" type="parTrans" cxnId="{135D789F-4F86-4D83-B38C-23C9A79CB66B}">
      <dgm:prSet/>
      <dgm:spPr/>
      <dgm:t>
        <a:bodyPr/>
        <a:lstStyle/>
        <a:p>
          <a:endParaRPr lang="uk-UA"/>
        </a:p>
      </dgm:t>
    </dgm:pt>
    <dgm:pt modelId="{226E5E26-8C72-4AB4-8340-F6B10B1867D4}" type="sibTrans" cxnId="{135D789F-4F86-4D83-B38C-23C9A79CB66B}">
      <dgm:prSet/>
      <dgm:spPr/>
      <dgm:t>
        <a:bodyPr/>
        <a:lstStyle/>
        <a:p>
          <a:endParaRPr lang="uk-UA"/>
        </a:p>
      </dgm:t>
    </dgm:pt>
    <dgm:pt modelId="{725D941F-B352-44FE-8D60-3EA0A11ADBC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sz="1800" b="1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Планета</a:t>
          </a:r>
          <a:r>
            <a:rPr lang="uk-UA" sz="1800" b="1" baseline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Земля</a:t>
          </a:r>
          <a:endParaRPr lang="uk-UA" sz="1800" b="1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CD4D1E9-3E63-4D24-85DF-B584B4CCF5AF}" type="parTrans" cxnId="{D2375B25-CAB2-448A-8148-315142BD205A}">
      <dgm:prSet/>
      <dgm:spPr/>
      <dgm:t>
        <a:bodyPr/>
        <a:lstStyle/>
        <a:p>
          <a:endParaRPr lang="uk-UA"/>
        </a:p>
      </dgm:t>
    </dgm:pt>
    <dgm:pt modelId="{3CD39AB8-BD4D-46D5-B35D-128F1FF16EE6}" type="sibTrans" cxnId="{D2375B25-CAB2-448A-8148-315142BD205A}">
      <dgm:prSet/>
      <dgm:spPr/>
      <dgm:t>
        <a:bodyPr/>
        <a:lstStyle/>
        <a:p>
          <a:endParaRPr lang="uk-UA"/>
        </a:p>
      </dgm:t>
    </dgm:pt>
    <dgm:pt modelId="{B4A3C6B2-90B4-4508-AF0C-8122E547970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sz="1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гості до Сонечка</a:t>
          </a:r>
          <a:endParaRPr lang="uk-UA" sz="18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2ACACF-FC1B-4B91-8C9E-1387A3EC7FD6}" type="parTrans" cxnId="{12311F3E-72F1-4397-8884-13D7574BAA1A}">
      <dgm:prSet/>
      <dgm:spPr/>
      <dgm:t>
        <a:bodyPr/>
        <a:lstStyle/>
        <a:p>
          <a:endParaRPr lang="uk-UA"/>
        </a:p>
      </dgm:t>
    </dgm:pt>
    <dgm:pt modelId="{15638AFF-E77B-4394-9151-29EA591C8E0F}" type="sibTrans" cxnId="{12311F3E-72F1-4397-8884-13D7574BAA1A}">
      <dgm:prSet/>
      <dgm:spPr/>
      <dgm:t>
        <a:bodyPr/>
        <a:lstStyle/>
        <a:p>
          <a:endParaRPr lang="uk-UA"/>
        </a:p>
      </dgm:t>
    </dgm:pt>
    <dgm:pt modelId="{D9E9E94F-15C3-41DF-8C6B-20C2FD3B8B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sz="1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Сонячна родина</a:t>
          </a:r>
          <a:endParaRPr lang="uk-UA" sz="18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598EC1-55A9-4D34-A341-06983D871A96}" type="parTrans" cxnId="{D9320A12-C72C-45C1-BDD6-0CDBBEEE359F}">
      <dgm:prSet/>
      <dgm:spPr/>
      <dgm:t>
        <a:bodyPr/>
        <a:lstStyle/>
        <a:p>
          <a:endParaRPr lang="uk-UA"/>
        </a:p>
      </dgm:t>
    </dgm:pt>
    <dgm:pt modelId="{AE4462F4-2A84-455D-ADF0-A86CBB8A0E92}" type="sibTrans" cxnId="{D9320A12-C72C-45C1-BDD6-0CDBBEEE359F}">
      <dgm:prSet/>
      <dgm:spPr/>
      <dgm:t>
        <a:bodyPr/>
        <a:lstStyle/>
        <a:p>
          <a:endParaRPr lang="uk-UA"/>
        </a:p>
      </dgm:t>
    </dgm:pt>
    <dgm:pt modelId="{BA38CC5B-701C-4B00-A33E-4F48DAACA5F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Зоряними дорогами</a:t>
          </a:r>
          <a:endParaRPr lang="uk-UA" sz="160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514628-2E05-4E2B-B3BD-D81CCE40A71E}" type="parTrans" cxnId="{7C0D813C-AED2-4E64-A844-5C716DC965B2}">
      <dgm:prSet/>
      <dgm:spPr/>
      <dgm:t>
        <a:bodyPr/>
        <a:lstStyle/>
        <a:p>
          <a:endParaRPr lang="uk-UA"/>
        </a:p>
      </dgm:t>
    </dgm:pt>
    <dgm:pt modelId="{5EE7CF98-7FE7-41F2-B47D-7E07B5C3342D}" type="sibTrans" cxnId="{7C0D813C-AED2-4E64-A844-5C716DC965B2}">
      <dgm:prSet/>
      <dgm:spPr/>
      <dgm:t>
        <a:bodyPr/>
        <a:lstStyle/>
        <a:p>
          <a:endParaRPr lang="uk-UA"/>
        </a:p>
      </dgm:t>
    </dgm:pt>
    <dgm:pt modelId="{036940A0-2CE0-4429-B537-5B14A0BD9FB6}">
      <dgm:prSet/>
      <dgm:spPr/>
      <dgm:t>
        <a:bodyPr/>
        <a:lstStyle/>
        <a:p>
          <a:endParaRPr lang="ru-RU"/>
        </a:p>
      </dgm:t>
    </dgm:pt>
    <dgm:pt modelId="{0C9AB11C-269A-4906-AA9A-C534FA317838}" type="parTrans" cxnId="{5CDF1BDE-6FF8-4CFC-BD0A-AC194DFAFF2B}">
      <dgm:prSet/>
      <dgm:spPr/>
      <dgm:t>
        <a:bodyPr/>
        <a:lstStyle/>
        <a:p>
          <a:endParaRPr lang="uk-UA"/>
        </a:p>
      </dgm:t>
    </dgm:pt>
    <dgm:pt modelId="{5E5F60A6-B4DA-47BA-B89F-A62F77F58BB5}" type="sibTrans" cxnId="{5CDF1BDE-6FF8-4CFC-BD0A-AC194DFAFF2B}">
      <dgm:prSet/>
      <dgm:spPr/>
      <dgm:t>
        <a:bodyPr/>
        <a:lstStyle/>
        <a:p>
          <a:endParaRPr lang="uk-UA"/>
        </a:p>
      </dgm:t>
    </dgm:pt>
    <dgm:pt modelId="{3F1616DB-66DD-429A-9B04-E229560C770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День космонавтики</a:t>
          </a:r>
          <a:endParaRPr lang="uk-UA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C48055-C735-4727-9EEF-79C84EA4CF32}" type="sibTrans" cxnId="{E1F03FBE-0B22-418E-8279-9298AF93667E}">
      <dgm:prSet/>
      <dgm:spPr/>
      <dgm:t>
        <a:bodyPr/>
        <a:lstStyle/>
        <a:p>
          <a:endParaRPr lang="uk-UA"/>
        </a:p>
      </dgm:t>
    </dgm:pt>
    <dgm:pt modelId="{9A022663-8DBC-4352-A1E9-261795BFADEC}" type="parTrans" cxnId="{E1F03FBE-0B22-418E-8279-9298AF93667E}">
      <dgm:prSet/>
      <dgm:spPr/>
      <dgm:t>
        <a:bodyPr/>
        <a:lstStyle/>
        <a:p>
          <a:endParaRPr lang="uk-UA"/>
        </a:p>
      </dgm:t>
    </dgm:pt>
    <dgm:pt modelId="{16714027-E84C-4881-9BA6-1192BD75DE99}" type="pres">
      <dgm:prSet presAssocID="{1322D0CC-21DF-4505-8610-E8B3E5627E8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B577E8-9F71-41D3-82FF-074F1E1E778C}" type="pres">
      <dgm:prSet presAssocID="{3B841607-33E8-4E90-B1DD-F9F13BC95DF0}" presName="centerShape" presStyleLbl="node0" presStyleIdx="0" presStyleCnt="1" custScaleX="186254" custScaleY="134705"/>
      <dgm:spPr/>
      <dgm:t>
        <a:bodyPr/>
        <a:lstStyle/>
        <a:p>
          <a:endParaRPr lang="uk-UA"/>
        </a:p>
      </dgm:t>
    </dgm:pt>
    <dgm:pt modelId="{17D5C4A9-57FC-4877-AFB8-012132CEA570}" type="pres">
      <dgm:prSet presAssocID="{9A022663-8DBC-4352-A1E9-261795BFADEC}" presName="Name9" presStyleLbl="parChTrans1D2" presStyleIdx="0" presStyleCnt="5"/>
      <dgm:spPr/>
      <dgm:t>
        <a:bodyPr/>
        <a:lstStyle/>
        <a:p>
          <a:endParaRPr lang="ru-RU"/>
        </a:p>
      </dgm:t>
    </dgm:pt>
    <dgm:pt modelId="{A23FD19B-8333-4521-B451-62F3452C13C1}" type="pres">
      <dgm:prSet presAssocID="{9A022663-8DBC-4352-A1E9-261795BFADEC}" presName="connTx" presStyleLbl="parChTrans1D2" presStyleIdx="0" presStyleCnt="5"/>
      <dgm:spPr/>
      <dgm:t>
        <a:bodyPr/>
        <a:lstStyle/>
        <a:p>
          <a:endParaRPr lang="ru-RU"/>
        </a:p>
      </dgm:t>
    </dgm:pt>
    <dgm:pt modelId="{EC4557F2-FEF8-4E0B-9F5A-E65A986DE5D2}" type="pres">
      <dgm:prSet presAssocID="{3F1616DB-66DD-429A-9B04-E229560C7703}" presName="node" presStyleLbl="node1" presStyleIdx="0" presStyleCnt="5" custScaleX="1463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D21031-1BD6-4934-9BE8-411479F95895}" type="pres">
      <dgm:prSet presAssocID="{CCD4D1E9-3E63-4D24-85DF-B584B4CCF5AF}" presName="Name9" presStyleLbl="parChTrans1D2" presStyleIdx="1" presStyleCnt="5"/>
      <dgm:spPr/>
      <dgm:t>
        <a:bodyPr/>
        <a:lstStyle/>
        <a:p>
          <a:endParaRPr lang="ru-RU"/>
        </a:p>
      </dgm:t>
    </dgm:pt>
    <dgm:pt modelId="{C76748DA-3AC2-4D75-A309-F54ECC68BE39}" type="pres">
      <dgm:prSet presAssocID="{CCD4D1E9-3E63-4D24-85DF-B584B4CCF5AF}" presName="connTx" presStyleLbl="parChTrans1D2" presStyleIdx="1" presStyleCnt="5"/>
      <dgm:spPr/>
      <dgm:t>
        <a:bodyPr/>
        <a:lstStyle/>
        <a:p>
          <a:endParaRPr lang="ru-RU"/>
        </a:p>
      </dgm:t>
    </dgm:pt>
    <dgm:pt modelId="{CBCDF68B-A3EF-4251-B200-6A9A3E121D30}" type="pres">
      <dgm:prSet presAssocID="{725D941F-B352-44FE-8D60-3EA0A11ADBC7}" presName="node" presStyleLbl="node1" presStyleIdx="1" presStyleCnt="5" custScaleX="130158" custRadScaleRad="151013" custRadScaleInc="-105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9D18E6-2D2D-437D-8886-A52E49C456F5}" type="pres">
      <dgm:prSet presAssocID="{1E2ACACF-FC1B-4B91-8C9E-1387A3EC7FD6}" presName="Name9" presStyleLbl="parChTrans1D2" presStyleIdx="2" presStyleCnt="5"/>
      <dgm:spPr/>
      <dgm:t>
        <a:bodyPr/>
        <a:lstStyle/>
        <a:p>
          <a:endParaRPr lang="ru-RU"/>
        </a:p>
      </dgm:t>
    </dgm:pt>
    <dgm:pt modelId="{82645FC8-1032-431A-B1EF-CF7557A704F9}" type="pres">
      <dgm:prSet presAssocID="{1E2ACACF-FC1B-4B91-8C9E-1387A3EC7FD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E828A6B3-B9CA-4678-8181-05AB2C4A53D9}" type="pres">
      <dgm:prSet presAssocID="{B4A3C6B2-90B4-4508-AF0C-8122E5479707}" presName="node" presStyleLbl="node1" presStyleIdx="2" presStyleCnt="5" custScaleX="134271" custRadScaleRad="147760" custRadScaleInc="-562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A4197D-D87F-4886-A0C3-E4AC05B55555}" type="pres">
      <dgm:prSet presAssocID="{7C598EC1-55A9-4D34-A341-06983D871A96}" presName="Name9" presStyleLbl="parChTrans1D2" presStyleIdx="3" presStyleCnt="5"/>
      <dgm:spPr/>
      <dgm:t>
        <a:bodyPr/>
        <a:lstStyle/>
        <a:p>
          <a:endParaRPr lang="ru-RU"/>
        </a:p>
      </dgm:t>
    </dgm:pt>
    <dgm:pt modelId="{C90CD2AD-8926-41AF-B78B-D83D4AD788AB}" type="pres">
      <dgm:prSet presAssocID="{7C598EC1-55A9-4D34-A341-06983D871A96}" presName="connTx" presStyleLbl="parChTrans1D2" presStyleIdx="3" presStyleCnt="5"/>
      <dgm:spPr/>
      <dgm:t>
        <a:bodyPr/>
        <a:lstStyle/>
        <a:p>
          <a:endParaRPr lang="ru-RU"/>
        </a:p>
      </dgm:t>
    </dgm:pt>
    <dgm:pt modelId="{25C43980-BB66-40DD-9D3F-F96D0638673C}" type="pres">
      <dgm:prSet presAssocID="{D9E9E94F-15C3-41DF-8C6B-20C2FD3B8B3F}" presName="node" presStyleLbl="node1" presStyleIdx="3" presStyleCnt="5" custScaleX="121480" custRadScaleRad="136178" custRadScaleInc="472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557F92-04E7-49C9-9D4B-85BD9699BA1B}" type="pres">
      <dgm:prSet presAssocID="{D8514628-2E05-4E2B-B3BD-D81CCE40A71E}" presName="Name9" presStyleLbl="parChTrans1D2" presStyleIdx="4" presStyleCnt="5"/>
      <dgm:spPr/>
      <dgm:t>
        <a:bodyPr/>
        <a:lstStyle/>
        <a:p>
          <a:endParaRPr lang="ru-RU"/>
        </a:p>
      </dgm:t>
    </dgm:pt>
    <dgm:pt modelId="{DE36A5BD-F093-4C11-86B2-FB877BAAF943}" type="pres">
      <dgm:prSet presAssocID="{D8514628-2E05-4E2B-B3BD-D81CCE40A71E}" presName="connTx" presStyleLbl="parChTrans1D2" presStyleIdx="4" presStyleCnt="5"/>
      <dgm:spPr/>
      <dgm:t>
        <a:bodyPr/>
        <a:lstStyle/>
        <a:p>
          <a:endParaRPr lang="ru-RU"/>
        </a:p>
      </dgm:t>
    </dgm:pt>
    <dgm:pt modelId="{F609B18D-DEAE-4B34-B97F-9AB49CE28A9F}" type="pres">
      <dgm:prSet presAssocID="{BA38CC5B-701C-4B00-A33E-4F48DAACA5F5}" presName="node" presStyleLbl="node1" presStyleIdx="4" presStyleCnt="5" custScaleX="124622" custRadScaleRad="154484" custRadScaleInc="1463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6C2151C-375A-444D-B928-BCBBFDB64FA3}" type="presOf" srcId="{7C598EC1-55A9-4D34-A341-06983D871A96}" destId="{34A4197D-D87F-4886-A0C3-E4AC05B55555}" srcOrd="0" destOrd="0" presId="urn:microsoft.com/office/officeart/2005/8/layout/radial1"/>
    <dgm:cxn modelId="{7C0D813C-AED2-4E64-A844-5C716DC965B2}" srcId="{3B841607-33E8-4E90-B1DD-F9F13BC95DF0}" destId="{BA38CC5B-701C-4B00-A33E-4F48DAACA5F5}" srcOrd="4" destOrd="0" parTransId="{D8514628-2E05-4E2B-B3BD-D81CCE40A71E}" sibTransId="{5EE7CF98-7FE7-41F2-B47D-7E07B5C3342D}"/>
    <dgm:cxn modelId="{384F70D5-7B45-4325-A4D0-63E09AF7C34D}" type="presOf" srcId="{CCD4D1E9-3E63-4D24-85DF-B584B4CCF5AF}" destId="{53D21031-1BD6-4934-9BE8-411479F95895}" srcOrd="0" destOrd="0" presId="urn:microsoft.com/office/officeart/2005/8/layout/radial1"/>
    <dgm:cxn modelId="{E1F03FBE-0B22-418E-8279-9298AF93667E}" srcId="{3B841607-33E8-4E90-B1DD-F9F13BC95DF0}" destId="{3F1616DB-66DD-429A-9B04-E229560C7703}" srcOrd="0" destOrd="0" parTransId="{9A022663-8DBC-4352-A1E9-261795BFADEC}" sibTransId="{B9C48055-C735-4727-9EEF-79C84EA4CF32}"/>
    <dgm:cxn modelId="{9566BE77-E08B-4B5F-B6D2-A655AD5F0C84}" type="presOf" srcId="{BA38CC5B-701C-4B00-A33E-4F48DAACA5F5}" destId="{F609B18D-DEAE-4B34-B97F-9AB49CE28A9F}" srcOrd="0" destOrd="0" presId="urn:microsoft.com/office/officeart/2005/8/layout/radial1"/>
    <dgm:cxn modelId="{44B91DB2-6DEA-4C9F-AEFB-C192DBDC8CAF}" type="presOf" srcId="{D8514628-2E05-4E2B-B3BD-D81CCE40A71E}" destId="{DE36A5BD-F093-4C11-86B2-FB877BAAF943}" srcOrd="1" destOrd="0" presId="urn:microsoft.com/office/officeart/2005/8/layout/radial1"/>
    <dgm:cxn modelId="{D2375B25-CAB2-448A-8148-315142BD205A}" srcId="{3B841607-33E8-4E90-B1DD-F9F13BC95DF0}" destId="{725D941F-B352-44FE-8D60-3EA0A11ADBC7}" srcOrd="1" destOrd="0" parTransId="{CCD4D1E9-3E63-4D24-85DF-B584B4CCF5AF}" sibTransId="{3CD39AB8-BD4D-46D5-B35D-128F1FF16EE6}"/>
    <dgm:cxn modelId="{D5BFC181-7A91-4873-B8D3-2EF925090A8D}" type="presOf" srcId="{3B841607-33E8-4E90-B1DD-F9F13BC95DF0}" destId="{73B577E8-9F71-41D3-82FF-074F1E1E778C}" srcOrd="0" destOrd="0" presId="urn:microsoft.com/office/officeart/2005/8/layout/radial1"/>
    <dgm:cxn modelId="{216719CE-B664-4FE7-8A4D-7E15A01C123A}" type="presOf" srcId="{D8514628-2E05-4E2B-B3BD-D81CCE40A71E}" destId="{36557F92-04E7-49C9-9D4B-85BD9699BA1B}" srcOrd="0" destOrd="0" presId="urn:microsoft.com/office/officeart/2005/8/layout/radial1"/>
    <dgm:cxn modelId="{544FC75B-D0C5-4285-9FDA-7C582E82228D}" type="presOf" srcId="{725D941F-B352-44FE-8D60-3EA0A11ADBC7}" destId="{CBCDF68B-A3EF-4251-B200-6A9A3E121D30}" srcOrd="0" destOrd="0" presId="urn:microsoft.com/office/officeart/2005/8/layout/radial1"/>
    <dgm:cxn modelId="{EBA56684-AE2B-43E9-9CDE-AEDBE2F47F1E}" type="presOf" srcId="{D9E9E94F-15C3-41DF-8C6B-20C2FD3B8B3F}" destId="{25C43980-BB66-40DD-9D3F-F96D0638673C}" srcOrd="0" destOrd="0" presId="urn:microsoft.com/office/officeart/2005/8/layout/radial1"/>
    <dgm:cxn modelId="{AF4CF360-15BE-4922-B984-0859D755AD0F}" type="presOf" srcId="{3F1616DB-66DD-429A-9B04-E229560C7703}" destId="{EC4557F2-FEF8-4E0B-9F5A-E65A986DE5D2}" srcOrd="0" destOrd="0" presId="urn:microsoft.com/office/officeart/2005/8/layout/radial1"/>
    <dgm:cxn modelId="{135D789F-4F86-4D83-B38C-23C9A79CB66B}" srcId="{1322D0CC-21DF-4505-8610-E8B3E5627E83}" destId="{3B841607-33E8-4E90-B1DD-F9F13BC95DF0}" srcOrd="0" destOrd="0" parTransId="{28E9A8CB-674B-455E-AD6F-5CAC67F9D7B4}" sibTransId="{226E5E26-8C72-4AB4-8340-F6B10B1867D4}"/>
    <dgm:cxn modelId="{3F64C2E6-C21B-4EC4-A956-5130ED5C6C80}" type="presOf" srcId="{1E2ACACF-FC1B-4B91-8C9E-1387A3EC7FD6}" destId="{D99D18E6-2D2D-437D-8886-A52E49C456F5}" srcOrd="0" destOrd="0" presId="urn:microsoft.com/office/officeart/2005/8/layout/radial1"/>
    <dgm:cxn modelId="{7DF784CD-FE19-4115-B9A9-9E32775EC475}" type="presOf" srcId="{9A022663-8DBC-4352-A1E9-261795BFADEC}" destId="{A23FD19B-8333-4521-B451-62F3452C13C1}" srcOrd="1" destOrd="0" presId="urn:microsoft.com/office/officeart/2005/8/layout/radial1"/>
    <dgm:cxn modelId="{A227E185-2C8C-43F2-91C6-BD2C649CBE38}" type="presOf" srcId="{9A022663-8DBC-4352-A1E9-261795BFADEC}" destId="{17D5C4A9-57FC-4877-AFB8-012132CEA570}" srcOrd="0" destOrd="0" presId="urn:microsoft.com/office/officeart/2005/8/layout/radial1"/>
    <dgm:cxn modelId="{D9320A12-C72C-45C1-BDD6-0CDBBEEE359F}" srcId="{3B841607-33E8-4E90-B1DD-F9F13BC95DF0}" destId="{D9E9E94F-15C3-41DF-8C6B-20C2FD3B8B3F}" srcOrd="3" destOrd="0" parTransId="{7C598EC1-55A9-4D34-A341-06983D871A96}" sibTransId="{AE4462F4-2A84-455D-ADF0-A86CBB8A0E92}"/>
    <dgm:cxn modelId="{12311F3E-72F1-4397-8884-13D7574BAA1A}" srcId="{3B841607-33E8-4E90-B1DD-F9F13BC95DF0}" destId="{B4A3C6B2-90B4-4508-AF0C-8122E5479707}" srcOrd="2" destOrd="0" parTransId="{1E2ACACF-FC1B-4B91-8C9E-1387A3EC7FD6}" sibTransId="{15638AFF-E77B-4394-9151-29EA591C8E0F}"/>
    <dgm:cxn modelId="{5738BDFB-3CF0-44DC-8905-9ABFBB659C47}" type="presOf" srcId="{B4A3C6B2-90B4-4508-AF0C-8122E5479707}" destId="{E828A6B3-B9CA-4678-8181-05AB2C4A53D9}" srcOrd="0" destOrd="0" presId="urn:microsoft.com/office/officeart/2005/8/layout/radial1"/>
    <dgm:cxn modelId="{BE5682FD-0AEE-4F96-8AC4-962E1E1ABB1B}" type="presOf" srcId="{1E2ACACF-FC1B-4B91-8C9E-1387A3EC7FD6}" destId="{82645FC8-1032-431A-B1EF-CF7557A704F9}" srcOrd="1" destOrd="0" presId="urn:microsoft.com/office/officeart/2005/8/layout/radial1"/>
    <dgm:cxn modelId="{3B27D6B7-5FFB-435C-8846-8036E3318370}" type="presOf" srcId="{1322D0CC-21DF-4505-8610-E8B3E5627E83}" destId="{16714027-E84C-4881-9BA6-1192BD75DE99}" srcOrd="0" destOrd="0" presId="urn:microsoft.com/office/officeart/2005/8/layout/radial1"/>
    <dgm:cxn modelId="{5CDF1BDE-6FF8-4CFC-BD0A-AC194DFAFF2B}" srcId="{1322D0CC-21DF-4505-8610-E8B3E5627E83}" destId="{036940A0-2CE0-4429-B537-5B14A0BD9FB6}" srcOrd="1" destOrd="0" parTransId="{0C9AB11C-269A-4906-AA9A-C534FA317838}" sibTransId="{5E5F60A6-B4DA-47BA-B89F-A62F77F58BB5}"/>
    <dgm:cxn modelId="{21E4C0FA-519B-4079-8DF6-7A17CAE85DE1}" type="presOf" srcId="{CCD4D1E9-3E63-4D24-85DF-B584B4CCF5AF}" destId="{C76748DA-3AC2-4D75-A309-F54ECC68BE39}" srcOrd="1" destOrd="0" presId="urn:microsoft.com/office/officeart/2005/8/layout/radial1"/>
    <dgm:cxn modelId="{A917C8D2-24D9-49F6-BC88-D22749B6F87A}" type="presOf" srcId="{7C598EC1-55A9-4D34-A341-06983D871A96}" destId="{C90CD2AD-8926-41AF-B78B-D83D4AD788AB}" srcOrd="1" destOrd="0" presId="urn:microsoft.com/office/officeart/2005/8/layout/radial1"/>
    <dgm:cxn modelId="{2CAB7028-4F5C-43A2-B2CE-FB707BC9BE44}" type="presParOf" srcId="{16714027-E84C-4881-9BA6-1192BD75DE99}" destId="{73B577E8-9F71-41D3-82FF-074F1E1E778C}" srcOrd="0" destOrd="0" presId="urn:microsoft.com/office/officeart/2005/8/layout/radial1"/>
    <dgm:cxn modelId="{7C89D66C-CB7D-420E-92CE-C653D5FF6637}" type="presParOf" srcId="{16714027-E84C-4881-9BA6-1192BD75DE99}" destId="{17D5C4A9-57FC-4877-AFB8-012132CEA570}" srcOrd="1" destOrd="0" presId="urn:microsoft.com/office/officeart/2005/8/layout/radial1"/>
    <dgm:cxn modelId="{03BE1A9F-7358-48BF-9245-85CB4DAD1A4F}" type="presParOf" srcId="{17D5C4A9-57FC-4877-AFB8-012132CEA570}" destId="{A23FD19B-8333-4521-B451-62F3452C13C1}" srcOrd="0" destOrd="0" presId="urn:microsoft.com/office/officeart/2005/8/layout/radial1"/>
    <dgm:cxn modelId="{DC8D6AB9-8461-48A3-A197-511BE28FC2AD}" type="presParOf" srcId="{16714027-E84C-4881-9BA6-1192BD75DE99}" destId="{EC4557F2-FEF8-4E0B-9F5A-E65A986DE5D2}" srcOrd="2" destOrd="0" presId="urn:microsoft.com/office/officeart/2005/8/layout/radial1"/>
    <dgm:cxn modelId="{C80CAC5F-8002-428D-831D-87FFDBA27A6B}" type="presParOf" srcId="{16714027-E84C-4881-9BA6-1192BD75DE99}" destId="{53D21031-1BD6-4934-9BE8-411479F95895}" srcOrd="3" destOrd="0" presId="urn:microsoft.com/office/officeart/2005/8/layout/radial1"/>
    <dgm:cxn modelId="{B87D2BAA-97DB-4CBE-AB01-D6CBEE4B88A3}" type="presParOf" srcId="{53D21031-1BD6-4934-9BE8-411479F95895}" destId="{C76748DA-3AC2-4D75-A309-F54ECC68BE39}" srcOrd="0" destOrd="0" presId="urn:microsoft.com/office/officeart/2005/8/layout/radial1"/>
    <dgm:cxn modelId="{576B1021-006B-4344-8CC5-4A2B54FC0811}" type="presParOf" srcId="{16714027-E84C-4881-9BA6-1192BD75DE99}" destId="{CBCDF68B-A3EF-4251-B200-6A9A3E121D30}" srcOrd="4" destOrd="0" presId="urn:microsoft.com/office/officeart/2005/8/layout/radial1"/>
    <dgm:cxn modelId="{747F85BC-1BFF-4B5F-943B-6F2F58ED0E52}" type="presParOf" srcId="{16714027-E84C-4881-9BA6-1192BD75DE99}" destId="{D99D18E6-2D2D-437D-8886-A52E49C456F5}" srcOrd="5" destOrd="0" presId="urn:microsoft.com/office/officeart/2005/8/layout/radial1"/>
    <dgm:cxn modelId="{FB6DA8E7-D6C7-4B2F-BC83-DFF05A3FFAA6}" type="presParOf" srcId="{D99D18E6-2D2D-437D-8886-A52E49C456F5}" destId="{82645FC8-1032-431A-B1EF-CF7557A704F9}" srcOrd="0" destOrd="0" presId="urn:microsoft.com/office/officeart/2005/8/layout/radial1"/>
    <dgm:cxn modelId="{E2BC8423-AACA-4031-A2CC-0A3314CB754C}" type="presParOf" srcId="{16714027-E84C-4881-9BA6-1192BD75DE99}" destId="{E828A6B3-B9CA-4678-8181-05AB2C4A53D9}" srcOrd="6" destOrd="0" presId="urn:microsoft.com/office/officeart/2005/8/layout/radial1"/>
    <dgm:cxn modelId="{B5174628-4F10-47F8-AAAD-5860FAD2216F}" type="presParOf" srcId="{16714027-E84C-4881-9BA6-1192BD75DE99}" destId="{34A4197D-D87F-4886-A0C3-E4AC05B55555}" srcOrd="7" destOrd="0" presId="urn:microsoft.com/office/officeart/2005/8/layout/radial1"/>
    <dgm:cxn modelId="{D9BA74AD-4423-4CA7-98C5-4A14317272D5}" type="presParOf" srcId="{34A4197D-D87F-4886-A0C3-E4AC05B55555}" destId="{C90CD2AD-8926-41AF-B78B-D83D4AD788AB}" srcOrd="0" destOrd="0" presId="urn:microsoft.com/office/officeart/2005/8/layout/radial1"/>
    <dgm:cxn modelId="{5D281959-D9B8-42BC-9087-9CD2C1B32798}" type="presParOf" srcId="{16714027-E84C-4881-9BA6-1192BD75DE99}" destId="{25C43980-BB66-40DD-9D3F-F96D0638673C}" srcOrd="8" destOrd="0" presId="urn:microsoft.com/office/officeart/2005/8/layout/radial1"/>
    <dgm:cxn modelId="{79CE5893-3F6E-476F-A917-BC0F1900B830}" type="presParOf" srcId="{16714027-E84C-4881-9BA6-1192BD75DE99}" destId="{36557F92-04E7-49C9-9D4B-85BD9699BA1B}" srcOrd="9" destOrd="0" presId="urn:microsoft.com/office/officeart/2005/8/layout/radial1"/>
    <dgm:cxn modelId="{16B470DC-79F4-4266-B633-BEEA2F089274}" type="presParOf" srcId="{36557F92-04E7-49C9-9D4B-85BD9699BA1B}" destId="{DE36A5BD-F093-4C11-86B2-FB877BAAF943}" srcOrd="0" destOrd="0" presId="urn:microsoft.com/office/officeart/2005/8/layout/radial1"/>
    <dgm:cxn modelId="{C5F92369-82C3-47E3-B876-1AAE2DD5EC7C}" type="presParOf" srcId="{16714027-E84C-4881-9BA6-1192BD75DE99}" destId="{F609B18D-DEAE-4B34-B97F-9AB49CE28A9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B577E8-9F71-41D3-82FF-074F1E1E778C}">
      <dsp:nvSpPr>
        <dsp:cNvPr id="0" name=""/>
        <dsp:cNvSpPr/>
      </dsp:nvSpPr>
      <dsp:spPr>
        <a:xfrm>
          <a:off x="2083985" y="1489558"/>
          <a:ext cx="2430624" cy="1757907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>
              <a:solidFill>
                <a:srgbClr val="002060"/>
              </a:solidFill>
              <a:latin typeface="Monotype Corsiva" pitchFamily="66" charset="0"/>
            </a:rPr>
            <a:t>Відкриваємо таємниці Всесвіту </a:t>
          </a:r>
          <a:endParaRPr lang="uk-UA" sz="2800" kern="1200">
            <a:solidFill>
              <a:srgbClr val="002060"/>
            </a:solidFill>
            <a:latin typeface="Monotype Corsiva" pitchFamily="66" charset="0"/>
          </a:endParaRPr>
        </a:p>
      </dsp:txBody>
      <dsp:txXfrm>
        <a:off x="2083985" y="1489558"/>
        <a:ext cx="2430624" cy="1757907"/>
      </dsp:txXfrm>
    </dsp:sp>
    <dsp:sp modelId="{17D5C4A9-57FC-4877-AFB8-012132CEA570}">
      <dsp:nvSpPr>
        <dsp:cNvPr id="0" name=""/>
        <dsp:cNvSpPr/>
      </dsp:nvSpPr>
      <dsp:spPr>
        <a:xfrm rot="16200000">
          <a:off x="3215442" y="1388001"/>
          <a:ext cx="167708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167708" y="177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6200000">
        <a:off x="3295104" y="1401511"/>
        <a:ext cx="8385" cy="8385"/>
      </dsp:txXfrm>
    </dsp:sp>
    <dsp:sp modelId="{EC4557F2-FEF8-4E0B-9F5A-E65A986DE5D2}">
      <dsp:nvSpPr>
        <dsp:cNvPr id="0" name=""/>
        <dsp:cNvSpPr/>
      </dsp:nvSpPr>
      <dsp:spPr>
        <a:xfrm>
          <a:off x="2344392" y="16844"/>
          <a:ext cx="1909809" cy="1305005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День космонавтики</a:t>
          </a:r>
          <a:endParaRPr lang="uk-UA" sz="16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44392" y="16844"/>
        <a:ext cx="1909809" cy="1305005"/>
      </dsp:txXfrm>
    </dsp:sp>
    <dsp:sp modelId="{53D21031-1BD6-4934-9BE8-411479F95895}">
      <dsp:nvSpPr>
        <dsp:cNvPr id="0" name=""/>
        <dsp:cNvSpPr/>
      </dsp:nvSpPr>
      <dsp:spPr>
        <a:xfrm rot="20292919">
          <a:off x="4341253" y="1812670"/>
          <a:ext cx="609064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609064" y="177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20292919">
        <a:off x="4630558" y="1815146"/>
        <a:ext cx="30453" cy="30453"/>
      </dsp:txXfrm>
    </dsp:sp>
    <dsp:sp modelId="{CBCDF68B-A3EF-4251-B200-6A9A3E121D30}">
      <dsp:nvSpPr>
        <dsp:cNvPr id="0" name=""/>
        <dsp:cNvSpPr/>
      </dsp:nvSpPr>
      <dsp:spPr>
        <a:xfrm>
          <a:off x="4832725" y="763731"/>
          <a:ext cx="1698568" cy="1305005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Планета</a:t>
          </a:r>
          <a:r>
            <a:rPr lang="uk-UA" sz="1800" b="1" kern="1200" baseline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Земля</a:t>
          </a:r>
          <a:endParaRPr lang="uk-UA" sz="1800" b="1" kern="120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32725" y="763731"/>
        <a:ext cx="1698568" cy="1305005"/>
      </dsp:txXfrm>
    </dsp:sp>
    <dsp:sp modelId="{D99D18E6-2D2D-437D-8886-A52E49C456F5}">
      <dsp:nvSpPr>
        <dsp:cNvPr id="0" name=""/>
        <dsp:cNvSpPr/>
      </dsp:nvSpPr>
      <dsp:spPr>
        <a:xfrm rot="2021473">
          <a:off x="4138284" y="3126826"/>
          <a:ext cx="649975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649975" y="177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2021473">
        <a:off x="4447022" y="3128279"/>
        <a:ext cx="32498" cy="32498"/>
      </dsp:txXfrm>
    </dsp:sp>
    <dsp:sp modelId="{E828A6B3-B9CA-4678-8181-05AB2C4A53D9}">
      <dsp:nvSpPr>
        <dsp:cNvPr id="0" name=""/>
        <dsp:cNvSpPr/>
      </dsp:nvSpPr>
      <dsp:spPr>
        <a:xfrm>
          <a:off x="4510331" y="3107506"/>
          <a:ext cx="1752243" cy="1305005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гості до Сонечка</a:t>
          </a:r>
          <a:endParaRPr lang="uk-UA" sz="1800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10331" y="3107506"/>
        <a:ext cx="1752243" cy="1305005"/>
      </dsp:txXfrm>
    </dsp:sp>
    <dsp:sp modelId="{34A4197D-D87F-4886-A0C3-E4AC05B55555}">
      <dsp:nvSpPr>
        <dsp:cNvPr id="0" name=""/>
        <dsp:cNvSpPr/>
      </dsp:nvSpPr>
      <dsp:spPr>
        <a:xfrm rot="8581704">
          <a:off x="1982717" y="3143303"/>
          <a:ext cx="527638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527638" y="177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8581704">
        <a:off x="2233346" y="3147814"/>
        <a:ext cx="26381" cy="26381"/>
      </dsp:txXfrm>
    </dsp:sp>
    <dsp:sp modelId="{25C43980-BB66-40DD-9D3F-F96D0638673C}">
      <dsp:nvSpPr>
        <dsp:cNvPr id="0" name=""/>
        <dsp:cNvSpPr/>
      </dsp:nvSpPr>
      <dsp:spPr>
        <a:xfrm>
          <a:off x="658151" y="3107506"/>
          <a:ext cx="1585320" cy="1305005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Сонячна родина</a:t>
          </a:r>
          <a:endParaRPr lang="uk-UA" sz="1800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8151" y="3107506"/>
        <a:ext cx="1585320" cy="1305005"/>
      </dsp:txXfrm>
    </dsp:sp>
    <dsp:sp modelId="{36557F92-04E7-49C9-9D4B-85BD9699BA1B}">
      <dsp:nvSpPr>
        <dsp:cNvPr id="0" name=""/>
        <dsp:cNvSpPr/>
      </dsp:nvSpPr>
      <dsp:spPr>
        <a:xfrm rot="12196181">
          <a:off x="1575824" y="1761806"/>
          <a:ext cx="707657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707657" y="177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2196181">
        <a:off x="1911961" y="1761817"/>
        <a:ext cx="35382" cy="35382"/>
      </dsp:txXfrm>
    </dsp:sp>
    <dsp:sp modelId="{F609B18D-DEAE-4B34-B97F-9AB49CE28A9F}">
      <dsp:nvSpPr>
        <dsp:cNvPr id="0" name=""/>
        <dsp:cNvSpPr/>
      </dsp:nvSpPr>
      <dsp:spPr>
        <a:xfrm>
          <a:off x="74721" y="679002"/>
          <a:ext cx="1626323" cy="1305005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Зоряними дорогами</a:t>
          </a:r>
          <a:endParaRPr lang="uk-UA" sz="1600" kern="120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721" y="679002"/>
        <a:ext cx="1626323" cy="1305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8FC-488F-46D0-85C7-ACF99023FC2A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D58D-B1AE-4D73-B633-5BA371BFC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8FC-488F-46D0-85C7-ACF99023FC2A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D58D-B1AE-4D73-B633-5BA371BFC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8FC-488F-46D0-85C7-ACF99023FC2A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D58D-B1AE-4D73-B633-5BA371BFC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8FC-488F-46D0-85C7-ACF99023FC2A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D58D-B1AE-4D73-B633-5BA371BFC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8FC-488F-46D0-85C7-ACF99023FC2A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D58D-B1AE-4D73-B633-5BA371BFC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8FC-488F-46D0-85C7-ACF99023FC2A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D58D-B1AE-4D73-B633-5BA371BFC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8FC-488F-46D0-85C7-ACF99023FC2A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D58D-B1AE-4D73-B633-5BA371BFC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8FC-488F-46D0-85C7-ACF99023FC2A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D58D-B1AE-4D73-B633-5BA371BFC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8FC-488F-46D0-85C7-ACF99023FC2A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D58D-B1AE-4D73-B633-5BA371BFC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8FC-488F-46D0-85C7-ACF99023FC2A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D58D-B1AE-4D73-B633-5BA371BFC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8FC-488F-46D0-85C7-ACF99023FC2A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D58D-B1AE-4D73-B633-5BA371BFC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C28FC-488F-46D0-85C7-ACF99023FC2A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1D58D-B1AE-4D73-B633-5BA371BFC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cs.google.com/document/d/1fb2EJiBR72LK82o7hKVwMQYKLEzsLSgd/edit?usp=sharing&amp;ouid=118436687591979340692&amp;rtpof=true&amp;sd=true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library/konspekt-zanatta-nezicajna-podoroz-ditina-v-sensorno-piznavalnomu-prostori-prirodnij-svit-488857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seosvita.ua/library/konspekt-zanatta-v-gosti-do-sonecka-gramota-488865.html" TargetMode="External"/><Relationship Id="rId5" Type="http://schemas.openxmlformats.org/officeDocument/2006/relationships/hyperlink" Target="https://vseosvita.ua/library/konspekt-zanatta-ditina-v-sensorno-piznavalnomu-prostori-konstruuvanna-488863.html" TargetMode="External"/><Relationship Id="rId4" Type="http://schemas.openxmlformats.org/officeDocument/2006/relationships/hyperlink" Target="https://vseosvita.ua/library/konspekt-zanata-hocu-vse-znati-prirodnij-svit-valeologia-488859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1579218254_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1670" y="4286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Дошкільний навчальний заклад (ясла – садок)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комбінованого типу №26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Прилуцької міської ради Чернігівської області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00037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Петруша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Вікторія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Юріївна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ВИХОВАТЕЛЬ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Возможно, это изображение (1 человек)"/>
          <p:cNvPicPr/>
          <p:nvPr/>
        </p:nvPicPr>
        <p:blipFill>
          <a:blip r:embed="rId3" cstate="print"/>
          <a:srcRect l="22200" t="8517" r="25735" b="5353"/>
          <a:stretch>
            <a:fillRect/>
          </a:stretch>
        </p:blipFill>
        <p:spPr bwMode="auto">
          <a:xfrm>
            <a:off x="5143504" y="2786058"/>
            <a:ext cx="2428892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57290" y="1500174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uk-UA" sz="2800" b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Проєктна</a:t>
            </a: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діяльність – як важливий інструмент дошкільної освіти</a:t>
            </a: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».</a:t>
            </a:r>
          </a:p>
          <a:p>
            <a:pPr algn="ctr"/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 досвіду роботи)</a:t>
            </a:r>
            <a:endParaRPr lang="ru-RU" sz="16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1579218254_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488" y="642918"/>
            <a:ext cx="2863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Взаємодія з батьками.</a:t>
            </a:r>
            <a:endParaRPr lang="ru-RU" sz="240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4" y="1643050"/>
          <a:ext cx="7453322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5167306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Етап </a:t>
                      </a:r>
                      <a:r>
                        <a:rPr lang="uk-UA" sz="16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проєкту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 роботи з батьками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Мотиваційний етап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Консультація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батьків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"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Дітям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 космос"».</a:t>
                      </a:r>
                    </a:p>
                  </a:txBody>
                  <a:tcPr marL="114300" marR="11430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Мотиваційний етап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uk-UA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Памятка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для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батьків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«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Виховуйте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дитини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бережливе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ставлення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 води» </a:t>
                      </a: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Інформаційний</a:t>
                      </a:r>
                      <a:r>
                        <a:rPr lang="uk-UA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етап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Організація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виготовлення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фотоальбому «Вода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навколо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нас»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Інформаційний етап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Пам'ятка для батьків </a:t>
                      </a:r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“Цікаві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факти про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Космос”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Творчий етап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 для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дітей і їх батьків на кращу творчу задумку </a:t>
                      </a:r>
                      <a:r>
                        <a:rPr lang="uk-UA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“Дивовижний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Космос”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Репродуктивний етап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Чек лист  для батьків «Відкрий дитині таємницю світу – як провести досліди з водою вдома»(</a:t>
                      </a:r>
                      <a:r>
                        <a:rPr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експерриментуємо</a:t>
                      </a: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вдома)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1579218254_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</p:spPr>
      </p:pic>
      <p:pic>
        <p:nvPicPr>
          <p:cNvPr id="3" name="Picture 4" descr="C:\Users\админ\Desktop\експериментуємо вдо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85926"/>
            <a:ext cx="2946816" cy="3929089"/>
          </a:xfrm>
          <a:prstGeom prst="rect">
            <a:avLst/>
          </a:prstGeom>
          <a:noFill/>
        </p:spPr>
      </p:pic>
      <p:pic>
        <p:nvPicPr>
          <p:cNvPr id="4" name="Picture 3" descr="C:\Users\админ\Desktop\Презентация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285860"/>
            <a:ext cx="3071834" cy="4095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1579218254_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5984" y="857232"/>
            <a:ext cx="41424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Рефлексивно-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оцінювальний етап.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714612" y="1428736"/>
            <a:ext cx="34814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Проєктне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заняття: «Космічне змагання»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админ\Desktop\IMG_20210416_094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85926"/>
            <a:ext cx="2762163" cy="2071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дмин\Desktop\IMG_20210416_094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688089" y="1526963"/>
            <a:ext cx="1982404" cy="264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786050" y="3857628"/>
            <a:ext cx="2786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СДД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“Скринька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вдячності”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админ\Desktop\IMG_20210416_0959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357694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админ\Desktop\IMG_20210416_100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357694"/>
            <a:ext cx="2786050" cy="208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1579218254_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1214422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«Відкриваємо таємниці всесвіту </a:t>
            </a:r>
            <a:r>
              <a:rPr lang="uk-UA" sz="2400" b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–за</a:t>
            </a: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допомогою П³</a:t>
            </a: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»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(автор Т. </a:t>
            </a:r>
            <a:r>
              <a:rPr lang="uk-UA" sz="2400" b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Піроженко</a:t>
            </a: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)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" name="Picture 4" descr="C:\Users\админ\Desktop\IMG_20220211_140351.jpg"/>
          <p:cNvPicPr>
            <a:picLocks noChangeAspect="1" noChangeArrowheads="1"/>
          </p:cNvPicPr>
          <p:nvPr/>
        </p:nvPicPr>
        <p:blipFill>
          <a:blip r:embed="rId3" cstate="print"/>
          <a:srcRect l="4166" t="10416" b="10416"/>
          <a:stretch>
            <a:fillRect/>
          </a:stretch>
        </p:blipFill>
        <p:spPr bwMode="auto">
          <a:xfrm rot="16200000">
            <a:off x="4908045" y="3307269"/>
            <a:ext cx="239974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500694" y="5786454"/>
            <a:ext cx="1357322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"Древо цілей"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админ\Desktop\IMG_20220207_114517.jpg"/>
          <p:cNvPicPr>
            <a:picLocks noChangeAspect="1" noChangeArrowheads="1"/>
          </p:cNvPicPr>
          <p:nvPr/>
        </p:nvPicPr>
        <p:blipFill>
          <a:blip r:embed="rId4" cstate="print"/>
          <a:srcRect l="3226" t="4301" r="3226"/>
          <a:stretch>
            <a:fillRect/>
          </a:stretch>
        </p:blipFill>
        <p:spPr bwMode="auto">
          <a:xfrm>
            <a:off x="1142976" y="3429000"/>
            <a:ext cx="2928958" cy="224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142976" y="5715016"/>
            <a:ext cx="2857520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Дидактичний матеріал до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проєкту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2071678"/>
            <a:ext cx="66437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Термін проведення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05.04. – 16.04.2021р.</a:t>
            </a:r>
          </a:p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Старша група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 «Бджілка». </a:t>
            </a:r>
            <a:endParaRPr lang="uk-UA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Місце збереження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docs.google.com/document/d/1fb2EJiBR72LK82o7hKVwMQYKLEzsLSgd/edit?usp=sharing&amp;ouid=118436687591979340692&amp;rtpof=true&amp;sd=true</a:t>
            </a:r>
            <a:endParaRPr lang="uk-UA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1579218254_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 flipH="1">
            <a:off x="1428728" y="1357298"/>
            <a:ext cx="621510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Актуальність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проекту: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Людство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залишиться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вічно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гонитві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світлом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простором,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спочатку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несміливо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проникне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атмосфери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завоює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околосолнечное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простір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К.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Ціолковський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десятків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тому мало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учорашніх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хлопчиськ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стати космонавтом.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мрія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зовсім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актуальна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сучасних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Тим часом,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космічні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пірати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зоряні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війни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інопланетні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улюблених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мультфільмів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Вигадані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персонажі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дезінформують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дошкільнят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розповідаючи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неіснуючі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планетах,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них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негативні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емоції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сприяють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страхів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важливо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грамотно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вибудувати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роботу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уявлень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космос.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админ\Desktop\1644517595357.jpg"/>
          <p:cNvPicPr>
            <a:picLocks noChangeAspect="1" noChangeArrowheads="1"/>
          </p:cNvPicPr>
          <p:nvPr/>
        </p:nvPicPr>
        <p:blipFill>
          <a:blip r:embed="rId3" cstate="print"/>
          <a:srcRect l="10000" t="5333" r="5999" b="9333"/>
          <a:stretch>
            <a:fillRect/>
          </a:stretch>
        </p:blipFill>
        <p:spPr bwMode="auto">
          <a:xfrm>
            <a:off x="2857488" y="3643314"/>
            <a:ext cx="323119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714744" y="5715016"/>
            <a:ext cx="1571636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Макет «Всесвіт»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1579218254_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285852" y="1071546"/>
            <a:ext cx="707233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проєкту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Освітня:</a:t>
            </a:r>
            <a:endParaRPr kumimoji="0" lang="ru-RU" sz="7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формувати у дітей знання про Всесвіт як безліч зірок та інших космічних тіл – планет та їх супутників, комет, метеоритів;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ознайомити дітей із Сонячною системою як частиною Всесвіту, формувати узагальнені знання про Сонячну систему;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розширити знання дітей про Сонце, небо; дати знання про Сонячну систему, як спільну сім’ю планет (всі планети рухаються навколо Сонця по чітко визначеній орбіті);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розширити знання про планету Земля, її місце в Сонячній системі;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ознайомити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космонавта,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особливост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познайомити з сузір’ями «Велика Ведмедиця», «Мала Ведмедиця»; з планетами Сонячної та їх особливостями.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Розвивальна: </a:t>
            </a:r>
            <a:endParaRPr kumimoji="0" lang="ru-RU" sz="7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розвивати вміння спостерігати за природою Космосу, робити зіставлення та висновки із спостережень, проводити аналогії;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розвивати усвідомленість єдності Землі та Космосу, сприйнятливість краси і різноманітність небесної сфери.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Виховна:</a:t>
            </a:r>
            <a:endParaRPr kumimoji="0" lang="ru-RU" sz="7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виховувати цілісне ставлення до природи;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виховувати повагу до людей різних професій, які досліджують Космос;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виховувати почуття любові до рідного краю.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1579218254_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1000108"/>
            <a:ext cx="64294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проєкту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Продовжувати розширювати уявлення дітей про різноманіття космосу. Розповісти дітям про цікаві факти та події космосу.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Познайомити з першим льотчиком-космонавтом Ю. Гагаріним.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Розвивати творчу уяву, фантазію, уміння імпровізувати; виховувати взаємодопомогу, доброзичливого ставлення один до одного, гордість за людей даної професії, до своєї Батьківщини;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Залучити батьків до спільної діяльності.</a:t>
            </a:r>
            <a:endParaRPr lang="ru-RU" sz="1600" dirty="0"/>
          </a:p>
        </p:txBody>
      </p:sp>
      <p:pic>
        <p:nvPicPr>
          <p:cNvPr id="4" name="Рисунок 3" descr="C:\Users\админ\Desktop\IMG-022c8b327e61e5c9344ab0d9118227a3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626948" y="2516532"/>
            <a:ext cx="2903044" cy="3870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214546" y="5929330"/>
            <a:ext cx="3429024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Проєктне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заняття  «Незвичайна подорож»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1579218254_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14480" y="1162750"/>
            <a:ext cx="63579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Характеристика проекту: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	за домінуючою діяльністю: дослідницько-інформаційний;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	за тривалістю: середньої тривалості;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	за кількістю учасників: колективний;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	за характером контактів: у межах групи.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админ\Desktop\IMG_20210412_1548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857496"/>
            <a:ext cx="350046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786050" y="5429264"/>
            <a:ext cx="2786082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sz="14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Дидактична гра "Склади сузір'я"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1579218254_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43042" y="1214422"/>
            <a:ext cx="52863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Учасники і співучасники проекту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діти, батьки, вихователі.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База реалізації: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Дошкільний навчальний заклад (ясла – садок) комбінованого типу №26, Прилуцької міської ради Чернігівської області.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Термін проведення: 05.04.- 16.04.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админ\Desktop\IMG_20210412_1610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000372"/>
            <a:ext cx="3341063" cy="239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143240" y="5429264"/>
            <a:ext cx="2643206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Дидактична гра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“Знайди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пару</a:t>
            </a: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1579218254_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71736" y="714356"/>
            <a:ext cx="37577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36963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Алгоритм проведення проекту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285852" y="1285860"/>
          <a:ext cx="6634717" cy="441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1579218254_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857232"/>
            <a:ext cx="3873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Публікації у фахових виданнях. 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3" y="2000240"/>
          <a:ext cx="7643865" cy="307511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8469"/>
                <a:gridCol w="2229661"/>
                <a:gridCol w="705141"/>
                <a:gridCol w="3643953"/>
                <a:gridCol w="856641"/>
              </a:tblGrid>
              <a:tr h="200681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Назва матеріалу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Категорія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Назва періодичного видання або </a:t>
                      </a:r>
                      <a:r>
                        <a:rPr lang="uk-UA" sz="11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веб-сторінки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 marR="201295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Дата публікації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599696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/>
                        <a:t>1</a:t>
                      </a:r>
                      <a:r>
                        <a:rPr lang="uk-UA" sz="1100" dirty="0" smtClean="0"/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Конспект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заняття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Незичайна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подорож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дитина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в сенсорно –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пізнавальному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просторі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природний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світ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Дошкілля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Сайт «</a:t>
                      </a:r>
                      <a:r>
                        <a:rPr lang="uk-UA" sz="1000" dirty="0" err="1"/>
                        <a:t>Всеосвіта</a:t>
                      </a:r>
                      <a:r>
                        <a:rPr lang="uk-UA" sz="1000" dirty="0"/>
                        <a:t>»</a:t>
                      </a:r>
                      <a:endParaRPr lang="ru-RU" sz="1000" dirty="0"/>
                    </a:p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hlinkClick r:id="rId3"/>
                        </a:rPr>
                        <a:t>https://vseosvita.ua/library/konspekt-zanatta-nezicajna-podoroz-ditina-v-sensorno-piznavalnomu-prostori-prirodnij-svit-488857.html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24.10.2021.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46412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/>
                        <a:t>2</a:t>
                      </a:r>
                      <a:r>
                        <a:rPr lang="uk-UA" sz="1100" dirty="0" smtClean="0"/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Конспект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занятя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Хочу все знати (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природний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світ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валеологія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Дошкілля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Сайт «</a:t>
                      </a:r>
                      <a:r>
                        <a:rPr lang="uk-UA" sz="1000" dirty="0" err="1"/>
                        <a:t>Всеосвіта</a:t>
                      </a:r>
                      <a:r>
                        <a:rPr lang="uk-UA" sz="1000" dirty="0"/>
                        <a:t>»</a:t>
                      </a:r>
                      <a:endParaRPr lang="ru-RU" sz="1000" dirty="0"/>
                    </a:p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hlinkClick r:id="rId4"/>
                        </a:rPr>
                        <a:t>https://vseosvita.ua/library/konspekt-zanata-hocu-vse-znati-prirodnij-svit-valeologia-488859.html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24.10.2021.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556949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/>
                        <a:t>3</a:t>
                      </a:r>
                      <a:r>
                        <a:rPr lang="uk-UA" sz="1100" dirty="0" smtClean="0"/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Конспект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заняття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дитина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в сенсорно –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пізнавальному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просторі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конструювання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 dirty="0" err="1">
                          <a:latin typeface="Times New Roman" pitchFamily="18" charset="0"/>
                          <a:cs typeface="Times New Roman" pitchFamily="18" charset="0"/>
                        </a:rPr>
                        <a:t>Дошкілля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Сайт «</a:t>
                      </a:r>
                      <a:r>
                        <a:rPr lang="uk-UA" sz="1000" dirty="0" err="1"/>
                        <a:t>Всеосвіта</a:t>
                      </a:r>
                      <a:r>
                        <a:rPr lang="uk-UA" sz="1000" dirty="0"/>
                        <a:t>»</a:t>
                      </a:r>
                      <a:endParaRPr lang="ru-RU" sz="1000" dirty="0"/>
                    </a:p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hlinkClick r:id="rId5"/>
                        </a:rPr>
                        <a:t>https://vseosvita.ua/library/konspekt-zanatta-ditina-v-sensorno-piznavalnomu-prostori-konstruuvanna-488863.html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24.10.2021.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37130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/>
                        <a:t>4.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Конспект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заняття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гості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до Сонечка (грамота)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latin typeface="Times New Roman" pitchFamily="18" charset="0"/>
                          <a:cs typeface="Times New Roman" pitchFamily="18" charset="0"/>
                        </a:rPr>
                        <a:t>Дошкілля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/>
                        <a:t>Сайт «</a:t>
                      </a:r>
                      <a:r>
                        <a:rPr lang="uk-UA" sz="1000" dirty="0" err="1"/>
                        <a:t>Всеосвіта</a:t>
                      </a:r>
                      <a:r>
                        <a:rPr lang="uk-UA" sz="1000" dirty="0"/>
                        <a:t>»</a:t>
                      </a:r>
                      <a:endParaRPr lang="ru-RU" sz="1000" dirty="0"/>
                    </a:p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hlinkClick r:id="rId6"/>
                        </a:rPr>
                        <a:t>https://vseosvita.ua/library/konspekt-zanatta-v-gosti-do-sonecka-gramota-488865.html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24.10.2021.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739</Words>
  <Application>Microsoft Office PowerPoint</Application>
  <PresentationFormat>Экран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17</cp:revision>
  <dcterms:created xsi:type="dcterms:W3CDTF">2022-09-19T15:20:41Z</dcterms:created>
  <dcterms:modified xsi:type="dcterms:W3CDTF">2022-09-25T17:37:02Z</dcterms:modified>
</cp:coreProperties>
</file>