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74" r:id="rId3"/>
    <p:sldId id="275" r:id="rId4"/>
    <p:sldId id="257" r:id="rId5"/>
    <p:sldId id="258" r:id="rId6"/>
    <p:sldId id="261" r:id="rId7"/>
    <p:sldId id="260" r:id="rId8"/>
    <p:sldId id="262" r:id="rId9"/>
    <p:sldId id="264" r:id="rId10"/>
    <p:sldId id="259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E5094-F51E-4337-99D6-95AF6A91EBEE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A35B8-59F4-4A6B-BD00-807599F2E2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17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8E86-83B2-4EBD-8D78-B0E12C9DF654}" type="datetime1">
              <a:rPr lang="uk-UA" smtClean="0"/>
              <a:t>03.10.2022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EDD-7194-4AB0-9773-42BCFF20C4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2DF6-DCF2-404A-B8DB-3D7E166132A6}" type="datetime1">
              <a:rPr lang="uk-UA" smtClean="0"/>
              <a:t>03.10.2022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EDD-7194-4AB0-9773-42BCFF20C4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AEC6-CB84-4063-98DC-5AEE1E563853}" type="datetime1">
              <a:rPr lang="uk-UA" smtClean="0"/>
              <a:t>03.10.2022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EDD-7194-4AB0-9773-42BCFF20C4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75E4-D265-4C3C-B2F1-52D5E83519C5}" type="datetime1">
              <a:rPr lang="uk-UA" smtClean="0"/>
              <a:t>03.10.2022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EDD-7194-4AB0-9773-42BCFF20C4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B629-C808-4257-AE27-F30959E8905F}" type="datetime1">
              <a:rPr lang="uk-UA" smtClean="0"/>
              <a:t>03.10.2022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EDD-7194-4AB0-9773-42BCFF20C4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427A-5DE8-48C9-B4E9-E993AEE3AD0C}" type="datetime1">
              <a:rPr lang="uk-UA" smtClean="0"/>
              <a:t>03.10.2022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EDD-7194-4AB0-9773-42BCFF20C4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5702-88C6-44ED-A3C2-CE347B70556F}" type="datetime1">
              <a:rPr lang="uk-UA" smtClean="0"/>
              <a:t>03.10.2022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EDD-7194-4AB0-9773-42BCFF20C4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8F1C-34D2-4349-9EEF-9AB89017E700}" type="datetime1">
              <a:rPr lang="uk-UA" smtClean="0"/>
              <a:t>03.10.2022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EDD-7194-4AB0-9773-42BCFF20C4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4F9F-E355-4253-81AA-4424283538F2}" type="datetime1">
              <a:rPr lang="uk-UA" smtClean="0"/>
              <a:t>03.10.2022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EDD-7194-4AB0-9773-42BCFF20C4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B63D-B1CC-4D60-BED8-84214268728F}" type="datetime1">
              <a:rPr lang="uk-UA" smtClean="0"/>
              <a:t>03.10.2022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EDD-7194-4AB0-9773-42BCFF20C4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BB5B-6617-4481-B60D-4724B4E73B99}" type="datetime1">
              <a:rPr lang="uk-UA" smtClean="0"/>
              <a:t>03.10.2022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0EDD-7194-4AB0-9773-42BCFF20C4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69774-D924-44FC-AEDD-9F2C844043AE}" type="datetime1">
              <a:rPr lang="uk-UA" smtClean="0"/>
              <a:t>03.10.2022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70EDD-7194-4AB0-9773-42BCFF20C45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52;\7&#1085;\5\&#1076;&#1086;&#1076;&#1072;&#1090;&#1086;&#1082;%20&#1076;&#1086;%20&#1091;&#1088;&#1086;&#1082;&#1091;\5%20&#1059;&#1088;&#1086;&#1082;_&#1044;&#1074;&#1086;&#1088;&#1078;&#1072;&#1082;_&#1057;&#1083;&#1086;&#1074;&#8217;&#1103;&#1085;&#1089;&#1100;&#1082;&#1110;%20&#1090;&#1072;&#1085;&#1094;&#1110;_%20&#8470;2_&#1059;&#1082;&#1088;&#1072;&#1111;&#1085;&#1089;&#1100;&#1082;&#1072;%20&#1096;&#1091;&#1084;&#1082;&#1072;_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52;\7&#1085;\5\&#1076;&#1086;&#1076;&#1072;&#1090;&#1086;&#1082;%20&#1076;&#1086;%20&#1091;&#1088;&#1086;&#1082;&#1091;\5%20&#1059;&#1088;&#1086;&#1082;_&#1043;&#1086;&#1087;&#1072;&#1082;_&#1074;&#1080;&#1082;.%20&#1082;&#1074;&#1072;&#1088;&#1090;&#1077;&#1090;_&#1044;&#1078;&#1077;&#1088;&#1077;&#1083;&#1086;_.mp3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52;\7&#1085;\5\&#1076;&#1086;&#1076;&#1072;&#1090;&#1086;&#1082;%20&#1076;&#1086;%20&#1091;&#1088;&#1086;&#1082;&#1091;\05-4%20Musorgskyi%20-%20Gopak%20z%20opery%20Sorochynskyi%20yarmarok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52;\7&#1085;\5\&#1076;&#1086;&#1076;&#1072;&#1090;&#1086;&#1082;%20&#1076;&#1086;%20&#1091;&#1088;&#1086;&#1082;&#1091;\5%20&#1091;&#1088;&#1086;&#1082;_&#1055;&#1077;&#1090;&#1088;&#1080;&#1085;&#1077;&#1085;&#1082;&#1086;_&#1059;&#1082;&#1088;&#1072;&#1111;&#1085;&#1086;%20(&#1087;&#1083;&#1102;&#1089;)_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52;\7&#1085;\5\&#1076;&#1086;&#1076;&#1072;&#1090;&#1086;&#1082;%20&#1076;&#1086;%20&#1091;&#1088;&#1086;&#1082;&#1091;\4%20&#1059;&#1088;&#1086;&#1082;_&#1052;&#1086;&#1094;&#1072;&#1088;&#1090;_&#1057;&#1080;&#1084;&#1092;.&#8470;40_&#1086;&#1088;&#1082;.&#1055;.&#1052;&#1086;&#1088;&#1110;&#1072;_~1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52;\7&#1085;\5\&#1076;&#1086;&#1076;&#1072;&#1090;&#1086;&#1082;%20&#1076;&#1086;%20&#1091;&#1088;&#1086;&#1082;&#1091;\5%20&#1059;&#1088;&#1086;&#1082;_&#1059;&#1082;&#1088;.&#1085;&#1072;&#1088;.&#1087;&#1110;&#1089;&#1085;&#1103;-&#1090;&#1072;&#1085;&#1077;&#1094;&#1100;%20&#1096;&#1091;&#1084;&#1082;&#1072;_&#1082;&#1072;&#1087;.&#1073;&#1072;&#1085;&#1076;&#1091;&#1088;.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04644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Аранжування народної музики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Урок музичного мистецтва </a:t>
            </a:r>
          </a:p>
          <a:p>
            <a:r>
              <a:rPr lang="uk-UA" dirty="0" smtClean="0"/>
              <a:t>№5 в 7 класі</a:t>
            </a:r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Порівняйте твори</a:t>
            </a:r>
            <a:endParaRPr lang="uk-UA" dirty="0"/>
          </a:p>
        </p:txBody>
      </p:sp>
      <p:pic>
        <p:nvPicPr>
          <p:cNvPr id="4" name="Содержимое 3" descr="3.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348880"/>
            <a:ext cx="6480720" cy="2791896"/>
          </a:xfrm>
        </p:spPr>
      </p:pic>
      <p:pic>
        <p:nvPicPr>
          <p:cNvPr id="5" name="Содержимое 3" descr="3.png"/>
          <p:cNvPicPr>
            <a:picLocks noChangeAspect="1"/>
          </p:cNvPicPr>
          <p:nvPr/>
        </p:nvPicPr>
        <p:blipFill>
          <a:blip r:embed="rId4" cstate="print"/>
          <a:srcRect l="9674" t="19480" b="61480"/>
          <a:stretch>
            <a:fillRect/>
          </a:stretch>
        </p:blipFill>
        <p:spPr>
          <a:xfrm>
            <a:off x="395536" y="5661248"/>
            <a:ext cx="6935455" cy="720080"/>
          </a:xfrm>
          <a:prstGeom prst="rect">
            <a:avLst/>
          </a:prstGeom>
        </p:spPr>
      </p:pic>
      <p:pic>
        <p:nvPicPr>
          <p:cNvPr id="6" name="5 Урок_Дворжак_Слов’янські танці_ №2_Українська шумка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5576" y="1772816"/>
            <a:ext cx="304800" cy="30480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6.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4998"/>
          <a:stretch>
            <a:fillRect/>
          </a:stretch>
        </p:blipFill>
        <p:spPr>
          <a:xfrm>
            <a:off x="0" y="3068960"/>
            <a:ext cx="6444208" cy="1944216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3" descr="6..png"/>
          <p:cNvPicPr>
            <a:picLocks noChangeAspect="1"/>
          </p:cNvPicPr>
          <p:nvPr/>
        </p:nvPicPr>
        <p:blipFill>
          <a:blip r:embed="rId2" cstate="print"/>
          <a:srcRect t="71595"/>
          <a:stretch>
            <a:fillRect/>
          </a:stretch>
        </p:blipFill>
        <p:spPr>
          <a:xfrm>
            <a:off x="0" y="5013177"/>
            <a:ext cx="6444208" cy="1844824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_0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78" y="0"/>
            <a:ext cx="6485938" cy="3068960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66640153_618957368596288_14774961946650214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6858000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34d7c7b55fa97721cf244c853515df7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5650" cy="3284984"/>
          </a:xfrm>
        </p:spPr>
      </p:pic>
      <p:pic>
        <p:nvPicPr>
          <p:cNvPr id="5" name="Рисунок 4" descr="371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0"/>
            <a:ext cx="4032448" cy="3284984"/>
          </a:xfrm>
          <a:prstGeom prst="rect">
            <a:avLst/>
          </a:prstGeom>
        </p:spPr>
      </p:pic>
      <p:pic>
        <p:nvPicPr>
          <p:cNvPr id="6" name="Рисунок 5" descr="2376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4984"/>
            <a:ext cx="4173813" cy="3573016"/>
          </a:xfrm>
          <a:prstGeom prst="rect">
            <a:avLst/>
          </a:prstGeom>
        </p:spPr>
      </p:pic>
      <p:pic>
        <p:nvPicPr>
          <p:cNvPr id="7" name="Рисунок 6" descr="polt-soroch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284984"/>
            <a:ext cx="4536504" cy="3573016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8542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68344" cy="3276600"/>
          </a:xfrm>
        </p:spPr>
      </p:pic>
      <p:pic>
        <p:nvPicPr>
          <p:cNvPr id="5" name="Рисунок 4" descr="bb07d9b3c3b99efbdcfa1243a8de423a038bdb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7620000" cy="3573016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Слухання музики</a:t>
            </a:r>
            <a:endParaRPr lang="uk-UA" dirty="0"/>
          </a:p>
        </p:txBody>
      </p:sp>
      <p:pic>
        <p:nvPicPr>
          <p:cNvPr id="6" name="Содержимое 5" descr="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5366"/>
          <a:stretch>
            <a:fillRect/>
          </a:stretch>
        </p:blipFill>
        <p:spPr>
          <a:xfrm>
            <a:off x="0" y="1484785"/>
            <a:ext cx="6660232" cy="5373216"/>
          </a:xfrm>
        </p:spPr>
      </p:pic>
      <p:pic>
        <p:nvPicPr>
          <p:cNvPr id="7" name="5 Урок_Гопак_вик. квартет_Джерело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24128" y="980728"/>
            <a:ext cx="304800" cy="304800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Слухання музики</a:t>
            </a:r>
            <a:endParaRPr lang="uk-UA" dirty="0"/>
          </a:p>
        </p:txBody>
      </p:sp>
      <p:pic>
        <p:nvPicPr>
          <p:cNvPr id="6" name="Содержимое 5" descr="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84634"/>
          <a:stretch>
            <a:fillRect/>
          </a:stretch>
        </p:blipFill>
        <p:spPr>
          <a:xfrm>
            <a:off x="0" y="1772816"/>
            <a:ext cx="6660232" cy="836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371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08920"/>
            <a:ext cx="7020272" cy="4149080"/>
          </a:xfrm>
          <a:prstGeom prst="rect">
            <a:avLst/>
          </a:prstGeom>
        </p:spPr>
      </p:pic>
      <p:pic>
        <p:nvPicPr>
          <p:cNvPr id="5" name="05-4 Musorgskyi - Gopak z opery Sorochynskyi yarmar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868144" y="836712"/>
            <a:ext cx="304800" cy="30480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Знайомство з піснею</a:t>
            </a:r>
            <a:endParaRPr lang="uk-UA" dirty="0"/>
          </a:p>
        </p:txBody>
      </p:sp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6660232" cy="5157192"/>
          </a:xfrm>
        </p:spPr>
      </p:pic>
      <p:pic>
        <p:nvPicPr>
          <p:cNvPr id="5" name="Рисунок 4" descr="petrinenko1.jpg"/>
          <p:cNvPicPr>
            <a:picLocks noChangeAspect="1"/>
          </p:cNvPicPr>
          <p:nvPr/>
        </p:nvPicPr>
        <p:blipFill>
          <a:blip r:embed="rId3" cstate="print"/>
          <a:srcRect l="21650" t="7459" r="16138"/>
          <a:stretch>
            <a:fillRect/>
          </a:stretch>
        </p:blipFill>
        <p:spPr>
          <a:xfrm>
            <a:off x="4788024" y="1844824"/>
            <a:ext cx="2542419" cy="3456384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Творче завдання</a:t>
            </a:r>
            <a:endParaRPr lang="uk-UA" dirty="0"/>
          </a:p>
        </p:txBody>
      </p:sp>
      <p:pic>
        <p:nvPicPr>
          <p:cNvPr id="4" name="Содержимое 3" descr="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6588224" cy="959089"/>
          </a:xfrm>
        </p:spPr>
      </p:pic>
      <p:pic>
        <p:nvPicPr>
          <p:cNvPr id="5" name="Рисунок 4" descr="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92896"/>
            <a:ext cx="6588224" cy="4365104"/>
          </a:xfrm>
          <a:prstGeom prst="rect">
            <a:avLst/>
          </a:prstGeom>
        </p:spPr>
      </p:pic>
      <p:pic>
        <p:nvPicPr>
          <p:cNvPr id="6" name="5 урок_Петриненко_Україно (плюс)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084168" y="836712"/>
            <a:ext cx="304800" cy="30480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987008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Рефлексія.</a:t>
            </a:r>
            <a:endParaRPr lang="uk-UA" dirty="0"/>
          </a:p>
        </p:txBody>
      </p:sp>
      <p:pic>
        <p:nvPicPr>
          <p:cNvPr id="6" name="Содержимое 5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5"/>
            <a:ext cx="7956376" cy="537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Актуалізація знань попереднього уроку.</a:t>
            </a:r>
            <a:endParaRPr lang="uk-UA" dirty="0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5910"/>
          <a:stretch>
            <a:fillRect/>
          </a:stretch>
        </p:blipFill>
        <p:spPr>
          <a:xfrm>
            <a:off x="0" y="1628800"/>
            <a:ext cx="4860032" cy="2808312"/>
          </a:xfrm>
        </p:spPr>
      </p:pic>
      <p:pic>
        <p:nvPicPr>
          <p:cNvPr id="6" name="Рисунок 5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37112"/>
            <a:ext cx="4824536" cy="2420888"/>
          </a:xfrm>
          <a:prstGeom prst="rect">
            <a:avLst/>
          </a:prstGeom>
        </p:spPr>
      </p:pic>
      <p:pic>
        <p:nvPicPr>
          <p:cNvPr id="8" name="Рисунок 7" descr="9.png"/>
          <p:cNvPicPr>
            <a:picLocks noChangeAspect="1"/>
          </p:cNvPicPr>
          <p:nvPr/>
        </p:nvPicPr>
        <p:blipFill>
          <a:blip r:embed="rId5" cstate="print"/>
          <a:srcRect l="10626" b="35195"/>
          <a:stretch>
            <a:fillRect/>
          </a:stretch>
        </p:blipFill>
        <p:spPr>
          <a:xfrm>
            <a:off x="4788024" y="2276872"/>
            <a:ext cx="4355976" cy="3528392"/>
          </a:xfrm>
          <a:prstGeom prst="rect">
            <a:avLst/>
          </a:prstGeom>
        </p:spPr>
      </p:pic>
      <p:pic>
        <p:nvPicPr>
          <p:cNvPr id="9" name="4 Урок_Моцарт_Симф.№40_орк.П.Моріа_~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220072" y="6093296"/>
            <a:ext cx="304800" cy="304800"/>
          </a:xfrm>
          <a:prstGeom prst="rect">
            <a:avLst/>
          </a:prstGeo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Дякую за урок! </a:t>
            </a:r>
            <a:endParaRPr lang="uk-UA" dirty="0"/>
          </a:p>
        </p:txBody>
      </p:sp>
      <p:pic>
        <p:nvPicPr>
          <p:cNvPr id="4" name="Содержимое 3" descr="84de7dfb2863cb114a658c8e8fb1cb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3672408" cy="3337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Засоби музичної виразності</a:t>
            </a:r>
            <a:endParaRPr lang="uk-UA" dirty="0"/>
          </a:p>
        </p:txBody>
      </p:sp>
      <p:pic>
        <p:nvPicPr>
          <p:cNvPr id="9" name="Содержимое 8" descr="елементи муз. мов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6696744" cy="5054407"/>
          </a:xfr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7142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Чи може український народний танок перетворитися на концертний номер?</a:t>
            </a:r>
            <a:endParaRPr lang="uk-UA" dirty="0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6588224" cy="3953427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260648"/>
            <a:ext cx="6408711" cy="6048672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Слухання музики</a:t>
            </a:r>
            <a:endParaRPr lang="uk-UA" dirty="0"/>
          </a:p>
        </p:txBody>
      </p:sp>
      <p:pic>
        <p:nvPicPr>
          <p:cNvPr id="6" name="Содержимое 5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6576185" cy="4669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Порівняйте твори</a:t>
            </a:r>
            <a:endParaRPr lang="uk-UA" dirty="0"/>
          </a:p>
        </p:txBody>
      </p:sp>
      <p:pic>
        <p:nvPicPr>
          <p:cNvPr id="4" name="Содержимое 3" descr="3.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348880"/>
            <a:ext cx="6480720" cy="2791896"/>
          </a:xfrm>
        </p:spPr>
      </p:pic>
      <p:pic>
        <p:nvPicPr>
          <p:cNvPr id="5" name="Содержимое 3" descr="3.png"/>
          <p:cNvPicPr>
            <a:picLocks noChangeAspect="1"/>
          </p:cNvPicPr>
          <p:nvPr/>
        </p:nvPicPr>
        <p:blipFill>
          <a:blip r:embed="rId4" cstate="print"/>
          <a:srcRect b="80520"/>
          <a:stretch>
            <a:fillRect/>
          </a:stretch>
        </p:blipFill>
        <p:spPr>
          <a:xfrm>
            <a:off x="0" y="5661248"/>
            <a:ext cx="7678222" cy="736715"/>
          </a:xfrm>
          <a:prstGeom prst="rect">
            <a:avLst/>
          </a:prstGeom>
        </p:spPr>
      </p:pic>
      <p:pic>
        <p:nvPicPr>
          <p:cNvPr id="6" name="5 Урок_Укр.нар.пісня-танець шумка_кап.бандур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536" y="1844824"/>
            <a:ext cx="304800" cy="30480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3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Цікаво знати, що…</a:t>
            </a:r>
            <a:endParaRPr lang="uk-UA" dirty="0"/>
          </a:p>
        </p:txBody>
      </p:sp>
      <p:pic>
        <p:nvPicPr>
          <p:cNvPr id="6" name="Содержимое 5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6624736" cy="3930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8501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Поміркуй !</a:t>
            </a:r>
            <a:endParaRPr lang="uk-UA" dirty="0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6480720" cy="2171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5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Тема159</Template>
  <TotalTime>77</TotalTime>
  <Words>79</Words>
  <Application>Microsoft Office PowerPoint</Application>
  <PresentationFormat>Экран (4:3)</PresentationFormat>
  <Paragraphs>37</Paragraphs>
  <Slides>20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Тема159</vt:lpstr>
      <vt:lpstr>Аранжування народної музики</vt:lpstr>
      <vt:lpstr>Актуалізація знань попереднього уроку.</vt:lpstr>
      <vt:lpstr>Засоби музичної виразності</vt:lpstr>
      <vt:lpstr>Чи може український народний танок перетворитися на концертний номер?</vt:lpstr>
      <vt:lpstr>Презентация PowerPoint</vt:lpstr>
      <vt:lpstr>Слухання музики</vt:lpstr>
      <vt:lpstr>Порівняйте твори</vt:lpstr>
      <vt:lpstr>Цікаво знати, що…</vt:lpstr>
      <vt:lpstr>Поміркуй !</vt:lpstr>
      <vt:lpstr>Порівняйте твори</vt:lpstr>
      <vt:lpstr>Презентация PowerPoint</vt:lpstr>
      <vt:lpstr>Презентация PowerPoint</vt:lpstr>
      <vt:lpstr>Презентация PowerPoint</vt:lpstr>
      <vt:lpstr>Презентация PowerPoint</vt:lpstr>
      <vt:lpstr>Слухання музики</vt:lpstr>
      <vt:lpstr>Слухання музики</vt:lpstr>
      <vt:lpstr>Знайомство з піснею</vt:lpstr>
      <vt:lpstr>Творче завдання</vt:lpstr>
      <vt:lpstr>Рефлексія.</vt:lpstr>
      <vt:lpstr>Дякую за урок!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Аранжування народної музики</dc:title>
  <dc:creator>таня</dc:creator>
  <cp:lastModifiedBy>Pekari</cp:lastModifiedBy>
  <cp:revision>9</cp:revision>
  <dcterms:created xsi:type="dcterms:W3CDTF">2019-09-29T10:10:35Z</dcterms:created>
  <dcterms:modified xsi:type="dcterms:W3CDTF">2022-10-03T17:17:14Z</dcterms:modified>
</cp:coreProperties>
</file>