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67" r:id="rId2"/>
    <p:sldId id="268" r:id="rId3"/>
    <p:sldId id="272" r:id="rId4"/>
    <p:sldId id="273" r:id="rId5"/>
    <p:sldId id="274" r:id="rId6"/>
    <p:sldId id="275" r:id="rId7"/>
    <p:sldId id="276" r:id="rId8"/>
    <p:sldId id="277" r:id="rId9"/>
    <p:sldId id="256" r:id="rId10"/>
    <p:sldId id="262" r:id="rId11"/>
    <p:sldId id="257" r:id="rId12"/>
    <p:sldId id="270" r:id="rId13"/>
    <p:sldId id="269" r:id="rId14"/>
    <p:sldId id="263" r:id="rId15"/>
    <p:sldId id="258" r:id="rId16"/>
    <p:sldId id="265" r:id="rId17"/>
    <p:sldId id="260" r:id="rId18"/>
    <p:sldId id="259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4" autoAdjust="0"/>
    <p:restoredTop sz="94716" autoAdjust="0"/>
  </p:normalViewPr>
  <p:slideViewPr>
    <p:cSldViewPr>
      <p:cViewPr>
        <p:scale>
          <a:sx n="43" d="100"/>
          <a:sy n="43" d="100"/>
        </p:scale>
        <p:origin x="-2178" y="-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04.10.2022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fotki.yandex.ru/next/users/rona68/album/145937/view/658826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1860-%D1%82%D1%96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hyperlink" Target="https://uk.wikipedia.org/wiki/%D0%A4%D1%80%D0%B0%D0%BD%D1%86%D1%96%D1%8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7418b13b5318a2a468b16c15410efcb9.jpg"/>
          <p:cNvPicPr>
            <a:picLocks noChangeAspect="1" noChangeArrowheads="1"/>
          </p:cNvPicPr>
          <p:nvPr/>
        </p:nvPicPr>
        <p:blipFill>
          <a:blip r:embed="rId2" cstate="print"/>
          <a:srcRect r="121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476672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smtClean="0">
                <a:solidFill>
                  <a:schemeClr val="bg1"/>
                </a:solidFill>
              </a:rPr>
              <a:t>Мінливість вражень імпресіоністів</a:t>
            </a:r>
            <a:endParaRPr lang="ru-RU" sz="80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5879013"/>
            <a:ext cx="2359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192" y="404664"/>
            <a:ext cx="1296144" cy="1143000"/>
          </a:xfrm>
        </p:spPr>
        <p:txBody>
          <a:bodyPr>
            <a:norm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028" name="Picture 4" descr="C:\Users\Администратор\Desktop\320px-Pierre-Auguste_Renoir_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612068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716016" y="5661248"/>
            <a:ext cx="4104456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«</a:t>
            </a:r>
            <a:r>
              <a:rPr lang="ru-RU" sz="2800" b="1" dirty="0" err="1" smtClean="0"/>
              <a:t>Парасольки</a:t>
            </a:r>
            <a:r>
              <a:rPr lang="ru-RU" sz="2800" b="1" dirty="0" smtClean="0"/>
              <a:t>»</a:t>
            </a:r>
          </a:p>
          <a:p>
            <a:pPr algn="ctr"/>
            <a:r>
              <a:rPr lang="ru-RU" sz="2800" b="1" dirty="0" smtClean="0"/>
              <a:t>(1885-1886)</a:t>
            </a:r>
            <a:endParaRPr lang="ru-RU" sz="28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Администратор\Desktop\renoi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64876" y="6146140"/>
            <a:ext cx="6155596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«Бал 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Мулен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Галетт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(1876)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Администратор\Desktop\ттицфтттуььртти.png"/>
          <p:cNvPicPr>
            <a:picLocks noChangeAspect="1" noChangeArrowheads="1"/>
          </p:cNvPicPr>
          <p:nvPr/>
        </p:nvPicPr>
        <p:blipFill>
          <a:blip r:embed="rId2" cstate="print"/>
          <a:srcRect r="11151"/>
          <a:stretch>
            <a:fillRect/>
          </a:stretch>
        </p:blipFill>
        <p:spPr bwMode="auto">
          <a:xfrm rot="5400000">
            <a:off x="-1210952" y="1750504"/>
            <a:ext cx="6525344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2" name="Picture 4" descr="C:\Users\Администратор\Desktop\ттицфтттуььтт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17540" y="1426468"/>
            <a:ext cx="6525344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53218"/>
            <a:ext cx="3322712" cy="6416142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Люди розмовляють, рухаються, танцюють. Але одночасно танцює і світло, запалюючи відблиски і кольорові рефлекси</a:t>
            </a:r>
            <a:endParaRPr lang="ru-RU" sz="3600" dirty="0"/>
          </a:p>
        </p:txBody>
      </p:sp>
      <p:pic>
        <p:nvPicPr>
          <p:cNvPr id="4102" name="Picture 6" descr="C:\Users\Администратор\Desktop\т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75252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Администратор\Desktop\тти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76672"/>
            <a:ext cx="7022325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C:\Users\Администратор\Desktop\Безымяббб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9144000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76672"/>
            <a:ext cx="8208912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Фран-Ламі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 err="1" smtClean="0">
                <a:solidFill>
                  <a:schemeClr val="bg1"/>
                </a:solidFill>
              </a:rPr>
              <a:t>Генетт</a:t>
            </a:r>
            <a:r>
              <a:rPr lang="uk-UA" sz="2800" b="1" dirty="0" smtClean="0">
                <a:solidFill>
                  <a:schemeClr val="bg1"/>
                </a:solidFill>
              </a:rPr>
              <a:t> і Жорж </a:t>
            </a:r>
            <a:r>
              <a:rPr lang="uk-UA" sz="2800" b="1" dirty="0" err="1" smtClean="0">
                <a:solidFill>
                  <a:schemeClr val="bg1"/>
                </a:solidFill>
              </a:rPr>
              <a:t>Рів'єра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Администратор\Desktop\ттитттти.png"/>
          <p:cNvPicPr>
            <a:picLocks noChangeAspect="1" noChangeArrowheads="1"/>
          </p:cNvPicPr>
          <p:nvPr/>
        </p:nvPicPr>
        <p:blipFill>
          <a:blip r:embed="rId2" cstate="print"/>
          <a:srcRect t="2778"/>
          <a:stretch>
            <a:fillRect/>
          </a:stretch>
        </p:blipFill>
        <p:spPr bwMode="auto">
          <a:xfrm>
            <a:off x="2339752" y="1412776"/>
            <a:ext cx="6383585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692696"/>
            <a:ext cx="3394720" cy="534445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5733256"/>
            <a:ext cx="6084168" cy="9361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300" b="1" dirty="0" err="1" smtClean="0">
                <a:solidFill>
                  <a:schemeClr val="bg1"/>
                </a:solidFill>
              </a:rPr>
              <a:t>Маргеріт</a:t>
            </a:r>
            <a:r>
              <a:rPr lang="uk-UA" sz="2300" b="1" dirty="0" smtClean="0">
                <a:solidFill>
                  <a:schemeClr val="bg1"/>
                </a:solidFill>
              </a:rPr>
              <a:t> </a:t>
            </a:r>
            <a:r>
              <a:rPr lang="uk-UA" sz="2300" b="1" dirty="0" err="1" smtClean="0">
                <a:solidFill>
                  <a:schemeClr val="bg1"/>
                </a:solidFill>
              </a:rPr>
              <a:t>Легран</a:t>
            </a:r>
            <a:endParaRPr lang="uk-UA" sz="23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300" b="1" dirty="0" smtClean="0">
                <a:solidFill>
                  <a:schemeClr val="bg1"/>
                </a:solidFill>
              </a:rPr>
              <a:t>Дон Педро </a:t>
            </a:r>
            <a:r>
              <a:rPr lang="uk-UA" sz="2300" b="1" dirty="0" err="1" smtClean="0">
                <a:solidFill>
                  <a:schemeClr val="bg1"/>
                </a:solidFill>
              </a:rPr>
              <a:t>Відаль</a:t>
            </a:r>
            <a:r>
              <a:rPr lang="uk-UA" sz="2300" b="1" dirty="0" smtClean="0">
                <a:solidFill>
                  <a:schemeClr val="bg1"/>
                </a:solidFill>
              </a:rPr>
              <a:t> де </a:t>
            </a:r>
            <a:r>
              <a:rPr lang="uk-UA" sz="2300" b="1" dirty="0" err="1" smtClean="0">
                <a:solidFill>
                  <a:schemeClr val="bg1"/>
                </a:solidFill>
              </a:rPr>
              <a:t>Соларес-і-Карденас</a:t>
            </a:r>
            <a:r>
              <a:rPr lang="uk-UA" sz="23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404664"/>
            <a:ext cx="3672408" cy="6480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 err="1" smtClean="0">
                <a:solidFill>
                  <a:schemeClr val="bg1"/>
                </a:solidFill>
              </a:rPr>
              <a:t>Естель</a:t>
            </a:r>
            <a:r>
              <a:rPr lang="uk-UA" sz="3200" dirty="0" smtClean="0">
                <a:solidFill>
                  <a:schemeClr val="bg1"/>
                </a:solidFill>
              </a:rPr>
              <a:t> і Жанна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147" name="Picture 3" descr="C:\Users\Администратор\Desktop\ттифтттутти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836712"/>
            <a:ext cx="4547294" cy="4608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8" name="Picture 4" descr="C:\Users\Администратор\Desktop\ттифттттт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3946062" cy="5328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Администратор\Desktop\renoir1.jpg"/>
          <p:cNvPicPr>
            <a:picLocks noChangeAspect="1" noChangeArrowheads="1"/>
          </p:cNvPicPr>
          <p:nvPr/>
        </p:nvPicPr>
        <p:blipFill>
          <a:blip r:embed="rId2" cstate="print"/>
          <a:srcRect b="2273"/>
          <a:stretch>
            <a:fillRect/>
          </a:stretch>
        </p:blipFill>
        <p:spPr bwMode="auto">
          <a:xfrm>
            <a:off x="251520" y="216024"/>
            <a:ext cx="8640960" cy="6597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183880" cy="4768390"/>
          </a:xfrm>
        </p:spPr>
        <p:txBody>
          <a:bodyPr>
            <a:normAutofit/>
          </a:bodyPr>
          <a:lstStyle/>
          <a:p>
            <a:pPr algn="l" fontAlgn="t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8194" name="Picture 2" descr="D:\Презентации\Заготовки презентаций\фон\fa98a2_2ab6e157bf7040c3bdceb887fa00085d_png_srz_960_720_85_22_0_50_1_20_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5263"/>
            <a:ext cx="9207500" cy="68564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548680"/>
            <a:ext cx="7920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>
                <a:solidFill>
                  <a:schemeClr val="bg1"/>
                </a:solidFill>
              </a:rPr>
              <a:t>“</a:t>
            </a:r>
            <a:r>
              <a:rPr lang="uk-UA" sz="2800" i="1" dirty="0" err="1" smtClean="0">
                <a:solidFill>
                  <a:schemeClr val="bg1"/>
                </a:solidFill>
              </a:rPr>
              <a:t>Бал</a:t>
            </a:r>
            <a:r>
              <a:rPr lang="uk-UA" sz="2800" i="1" dirty="0" smtClean="0">
                <a:solidFill>
                  <a:schemeClr val="bg1"/>
                </a:solidFill>
              </a:rPr>
              <a:t> в </a:t>
            </a:r>
            <a:r>
              <a:rPr lang="uk-UA" sz="2800" i="1" dirty="0" err="1" smtClean="0">
                <a:solidFill>
                  <a:schemeClr val="bg1"/>
                </a:solidFill>
              </a:rPr>
              <a:t>Мулен</a:t>
            </a:r>
            <a:r>
              <a:rPr lang="uk-UA" sz="2800" i="1" dirty="0" smtClean="0">
                <a:solidFill>
                  <a:schemeClr val="bg1"/>
                </a:solidFill>
              </a:rPr>
              <a:t> де </a:t>
            </a:r>
            <a:r>
              <a:rPr lang="uk-UA" sz="2800" i="1" dirty="0" err="1" smtClean="0">
                <a:solidFill>
                  <a:schemeClr val="bg1"/>
                </a:solidFill>
              </a:rPr>
              <a:t>ла</a:t>
            </a:r>
            <a:r>
              <a:rPr lang="uk-UA" sz="2800" i="1" dirty="0" smtClean="0">
                <a:solidFill>
                  <a:schemeClr val="bg1"/>
                </a:solidFill>
              </a:rPr>
              <a:t> </a:t>
            </a:r>
            <a:r>
              <a:rPr lang="uk-UA" sz="2800" i="1" dirty="0" err="1" smtClean="0">
                <a:solidFill>
                  <a:schemeClr val="bg1"/>
                </a:solidFill>
              </a:rPr>
              <a:t>Галетт</a:t>
            </a:r>
            <a:r>
              <a:rPr lang="uk-UA" sz="2800" i="1" dirty="0" smtClean="0">
                <a:solidFill>
                  <a:schemeClr val="bg1"/>
                </a:solidFill>
              </a:rPr>
              <a:t>" - одне з найвдаліших творів, заснованих на безпосередньому спостереженні та використання світла для створення атмосфери; в ньому виражені і сп’яніння танцем, і шум, і сонячне світло, і пил, піднятий танцюючими на відкритому повітрі, і збудження на обличчях, розслаблені пози, і ритмічний вир суконь, рожевих, яскраво-синіх, темно-синіх, чорних; і вибух пристрасті, несподівана печаль, раптова лють, насолода і втома..."</a:t>
            </a:r>
            <a:br>
              <a:rPr lang="uk-UA" sz="2800" i="1" dirty="0" smtClean="0">
                <a:solidFill>
                  <a:schemeClr val="bg1"/>
                </a:solidFill>
              </a:rPr>
            </a:br>
            <a:endParaRPr lang="ru-RU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764704"/>
            <a:ext cx="3106688" cy="5272446"/>
          </a:xfrm>
        </p:spPr>
        <p:txBody>
          <a:bodyPr>
            <a:normAutofit/>
          </a:bodyPr>
          <a:lstStyle/>
          <a:p>
            <a:r>
              <a:rPr lang="ru-RU" dirty="0" smtClean="0"/>
              <a:t>А так </a:t>
            </a:r>
            <a:r>
              <a:rPr lang="ru-RU" dirty="0" err="1" smtClean="0"/>
              <a:t>виглядає</a:t>
            </a:r>
            <a:r>
              <a:rPr lang="ru-RU" dirty="0" smtClean="0"/>
              <a:t> ресторан </a:t>
            </a:r>
            <a:r>
              <a:rPr lang="ru-RU" dirty="0" err="1" smtClean="0"/>
              <a:t>Мулен</a:t>
            </a:r>
            <a:r>
              <a:rPr lang="ru-RU" dirty="0" smtClean="0"/>
              <a:t> да </a:t>
            </a:r>
            <a:r>
              <a:rPr lang="ru-RU" dirty="0" err="1" smtClean="0"/>
              <a:t>ла</a:t>
            </a:r>
            <a:r>
              <a:rPr lang="ru-RU" dirty="0" smtClean="0"/>
              <a:t> </a:t>
            </a:r>
            <a:r>
              <a:rPr lang="ru-RU" dirty="0" err="1" smtClean="0"/>
              <a:t>Галетт</a:t>
            </a:r>
            <a:r>
              <a:rPr lang="ru-RU" dirty="0" smtClean="0"/>
              <a:t> в </a:t>
            </a:r>
            <a:r>
              <a:rPr lang="ru-RU" dirty="0" err="1" smtClean="0"/>
              <a:t>Парижі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наші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...</a:t>
            </a:r>
            <a:endParaRPr lang="ru-RU" dirty="0"/>
          </a:p>
        </p:txBody>
      </p:sp>
      <p:pic>
        <p:nvPicPr>
          <p:cNvPr id="3" name="Рисунок 2" descr="https://img-fotki.yandex.ru/get/6102/14403785.b8/0_a0d8a_b570a4d2_XL.jpg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501774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53218"/>
            <a:ext cx="3322712" cy="195164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Едгар </a:t>
            </a:r>
            <a:r>
              <a:rPr lang="uk-UA" dirty="0" err="1" smtClean="0"/>
              <a:t>Дега</a:t>
            </a:r>
            <a:r>
              <a:rPr lang="uk-UA" dirty="0" smtClean="0"/>
              <a:t> (1834-1917)</a:t>
            </a:r>
            <a:endParaRPr lang="ru-RU" dirty="0"/>
          </a:p>
        </p:txBody>
      </p:sp>
      <p:pic>
        <p:nvPicPr>
          <p:cNvPr id="9218" name="Picture 2" descr="C:\Users\Администратор\Desktop\Edgar_Degas_self_portrait_185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4968552" cy="6597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Презентации\Заготовки презентаций\фон\123756217295747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untitled.png"/>
          <p:cNvPicPr>
            <a:picLocks noChangeAspect="1" noChangeArrowheads="1"/>
          </p:cNvPicPr>
          <p:nvPr/>
        </p:nvPicPr>
        <p:blipFill>
          <a:blip r:embed="rId3" cstate="print"/>
          <a:srcRect l="45956" t="18794" r="2070" b="14427"/>
          <a:stretch>
            <a:fillRect/>
          </a:stretch>
        </p:blipFill>
        <p:spPr bwMode="auto">
          <a:xfrm>
            <a:off x="144016" y="188640"/>
            <a:ext cx="2699792" cy="3028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Администратор\Desktop\img7.jpg"/>
          <p:cNvPicPr>
            <a:picLocks noChangeAspect="1" noChangeArrowheads="1"/>
          </p:cNvPicPr>
          <p:nvPr/>
        </p:nvPicPr>
        <p:blipFill>
          <a:blip r:embed="rId4" cstate="print"/>
          <a:srcRect l="61119" t="25325" r="4625" b="17976"/>
          <a:stretch>
            <a:fillRect/>
          </a:stretch>
        </p:blipFill>
        <p:spPr bwMode="auto">
          <a:xfrm>
            <a:off x="6479704" y="3573016"/>
            <a:ext cx="2664296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9" name="Picture 7" descr="C:\Users\Администратор\Desktop\img7.jpg"/>
          <p:cNvPicPr>
            <a:picLocks noChangeAspect="1" noChangeArrowheads="1"/>
          </p:cNvPicPr>
          <p:nvPr/>
        </p:nvPicPr>
        <p:blipFill>
          <a:blip r:embed="rId4" cstate="print"/>
          <a:srcRect l="4250" t="25217" r="46138" b="19659"/>
          <a:stretch>
            <a:fillRect/>
          </a:stretch>
        </p:blipFill>
        <p:spPr bwMode="auto">
          <a:xfrm>
            <a:off x="3203848" y="4581128"/>
            <a:ext cx="3024336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0" name="Picture 8" descr="C:\Users\Администратор\Desktop\untitlььed.png"/>
          <p:cNvPicPr>
            <a:picLocks noChangeAspect="1" noChangeArrowheads="1"/>
          </p:cNvPicPr>
          <p:nvPr/>
        </p:nvPicPr>
        <p:blipFill>
          <a:blip r:embed="rId5" cstate="print"/>
          <a:srcRect l="3014" r="4850" b="2380"/>
          <a:stretch>
            <a:fillRect/>
          </a:stretch>
        </p:blipFill>
        <p:spPr bwMode="auto">
          <a:xfrm>
            <a:off x="6372200" y="188640"/>
            <a:ext cx="2771800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Администратор\Desktop\Edgar_Germain_Hilaire_Degas_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88640"/>
            <a:ext cx="3168352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Администратор\Desktop\800px-Caillebotte_oarsm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384376"/>
            <a:ext cx="2808312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TextBox 15"/>
          <p:cNvSpPr txBox="1"/>
          <p:nvPr/>
        </p:nvSpPr>
        <p:spPr>
          <a:xfrm>
            <a:off x="2771800" y="2263512"/>
            <a:ext cx="396044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Імпресіоні́зм</a:t>
            </a:r>
            <a:endParaRPr lang="uk-UA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uk-UA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(від </a:t>
            </a:r>
            <a:r>
              <a:rPr lang="uk-UA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фр</a:t>
            </a:r>
            <a:r>
              <a:rPr lang="uk-UA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r>
              <a:rPr lang="fr-FR" sz="2400" i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impression</a:t>
            </a:r>
            <a:r>
              <a:rPr lang="uk-UA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— враження) — мистецька течія у живописі, а також в літературі та музиці, котра виникла в </a:t>
            </a:r>
            <a:r>
              <a:rPr lang="uk-UA" sz="2400" dirty="0" smtClean="0">
                <a:solidFill>
                  <a:schemeClr val="bg1">
                    <a:lumMod val="75000"/>
                    <a:lumOff val="25000"/>
                  </a:schemeClr>
                </a:solidFill>
                <a:hlinkClick r:id="rId8" tooltip="1860-ті"/>
              </a:rPr>
              <a:t>1860-х</a:t>
            </a:r>
            <a:r>
              <a:rPr lang="uk-UA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у </a:t>
            </a:r>
            <a:r>
              <a:rPr lang="uk-UA" sz="2400" dirty="0" smtClean="0">
                <a:solidFill>
                  <a:schemeClr val="bg1">
                    <a:lumMod val="75000"/>
                    <a:lumOff val="25000"/>
                  </a:schemeClr>
                </a:solidFill>
                <a:hlinkClick r:id="rId9" tooltip="Франція"/>
              </a:rPr>
              <a:t>Франції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истратор\Desktop\Edgar_Germain_Hilaire_Degas_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74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419928" y="6093296"/>
            <a:ext cx="35445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u="sng" dirty="0" err="1" smtClean="0">
                <a:solidFill>
                  <a:schemeClr val="bg1"/>
                </a:solidFill>
              </a:rPr>
              <a:t>Блакитні</a:t>
            </a:r>
            <a:r>
              <a:rPr lang="ru-RU" sz="2800" u="sng" dirty="0" smtClean="0">
                <a:solidFill>
                  <a:schemeClr val="bg1"/>
                </a:solidFill>
              </a:rPr>
              <a:t> </a:t>
            </a:r>
            <a:r>
              <a:rPr lang="ru-RU" sz="2800" u="sng" dirty="0" err="1" smtClean="0">
                <a:solidFill>
                  <a:schemeClr val="bg1"/>
                </a:solidFill>
              </a:rPr>
              <a:t>танцівниці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дминистратор\Desktop\d591837549a86bdabbd12e7d4235eb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5344"/>
            <a:ext cx="7848872" cy="635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51920" y="6156593"/>
            <a:ext cx="488787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dirty="0" smtClean="0"/>
              <a:t>Танцівниці у блакитному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781944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Клод Моне</a:t>
            </a:r>
            <a:br>
              <a:rPr lang="ru-RU" dirty="0" smtClean="0"/>
            </a:br>
            <a:r>
              <a:rPr lang="ru-RU" dirty="0" smtClean="0"/>
              <a:t>(1840 – 1926)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истратор\Desktop\M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1"/>
            <a:ext cx="4536504" cy="54726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800px-Claude_Monet,_Impression,_soleil_levant,_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352928" cy="6416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75656" y="6021288"/>
            <a:ext cx="463178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err="1" smtClean="0"/>
              <a:t>Враження</a:t>
            </a:r>
            <a:r>
              <a:rPr lang="ru-RU" sz="2800" dirty="0" smtClean="0"/>
              <a:t>. </a:t>
            </a:r>
            <a:r>
              <a:rPr lang="ru-RU" sz="2800" dirty="0" err="1" smtClean="0"/>
              <a:t>Схід</a:t>
            </a:r>
            <a:r>
              <a:rPr lang="ru-RU" sz="2800" dirty="0" smtClean="0"/>
              <a:t> </a:t>
            </a:r>
            <a:r>
              <a:rPr lang="ru-RU" sz="2800" dirty="0" err="1" smtClean="0"/>
              <a:t>сонця</a:t>
            </a:r>
            <a:r>
              <a:rPr lang="ru-RU" sz="2800" dirty="0" smtClean="0"/>
              <a:t>, 1872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53536"/>
            <a:ext cx="3178696" cy="3247472"/>
          </a:xfrm>
        </p:spPr>
        <p:txBody>
          <a:bodyPr>
            <a:normAutofit/>
          </a:bodyPr>
          <a:lstStyle/>
          <a:p>
            <a:r>
              <a:rPr lang="ru-RU" i="1" dirty="0" smtClean="0"/>
              <a:t>Бульвар Капуцинок у </a:t>
            </a:r>
            <a:r>
              <a:rPr lang="ru-RU" i="1" dirty="0" err="1" smtClean="0"/>
              <a:t>Парижі</a:t>
            </a:r>
            <a:r>
              <a:rPr lang="ru-RU" dirty="0" smtClean="0"/>
              <a:t>, 1873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Администратор\Desktop\Claude_Monet_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5040560" cy="6192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253536"/>
            <a:ext cx="3240360" cy="3391488"/>
          </a:xfrm>
        </p:spPr>
        <p:txBody>
          <a:bodyPr>
            <a:normAutofit/>
          </a:bodyPr>
          <a:lstStyle/>
          <a:p>
            <a:r>
              <a:rPr lang="uk-UA" dirty="0" err="1" smtClean="0"/>
              <a:t>Каміль</a:t>
            </a:r>
            <a:r>
              <a:rPr lang="uk-UA" dirty="0" smtClean="0"/>
              <a:t> </a:t>
            </a:r>
            <a:r>
              <a:rPr lang="uk-UA" dirty="0" err="1" smtClean="0"/>
              <a:t>Піссарро</a:t>
            </a:r>
            <a:r>
              <a:rPr lang="uk-UA" dirty="0" smtClean="0"/>
              <a:t> </a:t>
            </a:r>
            <a:br>
              <a:rPr lang="uk-UA" dirty="0" smtClean="0"/>
            </a:br>
            <a:r>
              <a:rPr lang="uk-UA" dirty="0" smtClean="0"/>
              <a:t>( 1830 – 1903)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Администратор\Desktop\800px-Camille_Pissarro_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5080000" cy="6242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истратор\Desktop\800px-Camille_Pissarro_-_Boulevard_Montmartre_-_Eremit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6751"/>
            <a:ext cx="8495481" cy="6594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67744" y="188640"/>
            <a:ext cx="50348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600" dirty="0" smtClean="0"/>
              <a:t>Бульвар </a:t>
            </a:r>
            <a:r>
              <a:rPr lang="uk-UA" sz="3600" dirty="0" err="1" smtClean="0"/>
              <a:t>Монмарт</a:t>
            </a:r>
            <a:r>
              <a:rPr lang="uk-UA" sz="3600" dirty="0" smtClean="0"/>
              <a:t> 1897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Camille_Pissarro_-_Boulevard_Montmartre,_printemps_-_Israel-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920880" cy="638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47664" y="260648"/>
            <a:ext cx="49814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3200" dirty="0" smtClean="0"/>
              <a:t>Бульвар </a:t>
            </a:r>
            <a:r>
              <a:rPr lang="uk-UA" sz="3200" dirty="0" err="1" smtClean="0"/>
              <a:t>Монмарт</a:t>
            </a:r>
            <a:r>
              <a:rPr lang="uk-UA" sz="3200" dirty="0" smtClean="0"/>
              <a:t> навесні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9660" y="705709"/>
            <a:ext cx="4752528" cy="2147227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  <a:t>П</a:t>
            </a:r>
            <a:r>
              <a:rPr lang="uk-UA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  <a:t>’є</a:t>
            </a:r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  <a:t>р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  <a:t> Огюст Ренуар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parajita" pitchFamily="34" charset="0"/>
              </a:rPr>
              <a:t>(1841 – 1919)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parajita" pitchFamily="34" charset="0"/>
            </a:endParaRPr>
          </a:p>
        </p:txBody>
      </p:sp>
      <p:pic>
        <p:nvPicPr>
          <p:cNvPr id="1026" name="Picture 2" descr="C:\Users\Администратор\Desktop\Pierre-Auguste_Renoir_-_Autoportrait,_1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4016"/>
            <a:ext cx="4608512" cy="6309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369</TotalTime>
  <Words>218</Words>
  <Application>Microsoft Office PowerPoint</Application>
  <PresentationFormat>Экран (4:3)</PresentationFormat>
  <Paragraphs>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Литейная</vt:lpstr>
      <vt:lpstr>Презентация PowerPoint</vt:lpstr>
      <vt:lpstr>Презентация PowerPoint</vt:lpstr>
      <vt:lpstr>Клод Моне (1840 – 1926)</vt:lpstr>
      <vt:lpstr>Презентация PowerPoint</vt:lpstr>
      <vt:lpstr>Бульвар Капуцинок у Парижі, 1873</vt:lpstr>
      <vt:lpstr>Каміль Піссарро  ( 1830 – 1903)</vt:lpstr>
      <vt:lpstr>Презентация PowerPoint</vt:lpstr>
      <vt:lpstr>Презентация PowerPoint</vt:lpstr>
      <vt:lpstr>П’єр Огюст Ренуар (1841 – 1919)</vt:lpstr>
      <vt:lpstr> </vt:lpstr>
      <vt:lpstr>Презентация PowerPoint</vt:lpstr>
      <vt:lpstr>Презентация PowerPoint</vt:lpstr>
      <vt:lpstr>Люди розмовляють, рухаються, танцюють. Але одночасно танцює і світло, запалюючи відблиски і кольорові рефлекси</vt:lpstr>
      <vt:lpstr>Презентация PowerPoint</vt:lpstr>
      <vt:lpstr>Презентация PowerPoint</vt:lpstr>
      <vt:lpstr>Презентация PowerPoint</vt:lpstr>
      <vt:lpstr>     </vt:lpstr>
      <vt:lpstr>А так виглядає ресторан Мулен да ла Галетт в Парижі в наші дні...</vt:lpstr>
      <vt:lpstr>Едгар Дега (1834-1917)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Пьер Огюст Ренуар (1841 – 1919)</dc:title>
  <dc:creator>Администратор</dc:creator>
  <cp:lastModifiedBy>Pekari</cp:lastModifiedBy>
  <cp:revision>29</cp:revision>
  <dcterms:created xsi:type="dcterms:W3CDTF">2016-03-14T19:43:09Z</dcterms:created>
  <dcterms:modified xsi:type="dcterms:W3CDTF">2022-10-04T06:20:16Z</dcterms:modified>
</cp:coreProperties>
</file>